
<file path=[Content_Types].xml><?xml version="1.0" encoding="utf-8"?>
<Types xmlns="http://schemas.openxmlformats.org/package/2006/content-types">
  <Default Extension="png" ContentType="image/png"/>
  <Default Extension="glb" ContentType="model/gltf.binary"/>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80" r:id="rId3"/>
    <p:sldId id="256" r:id="rId4"/>
    <p:sldId id="263" r:id="rId5"/>
    <p:sldId id="264" r:id="rId6"/>
    <p:sldId id="265" r:id="rId7"/>
    <p:sldId id="267" r:id="rId8"/>
    <p:sldId id="266" r:id="rId9"/>
    <p:sldId id="277" r:id="rId10"/>
    <p:sldId id="268" r:id="rId11"/>
    <p:sldId id="269" r:id="rId12"/>
    <p:sldId id="275" r:id="rId13"/>
    <p:sldId id="273" r:id="rId14"/>
    <p:sldId id="270" r:id="rId15"/>
    <p:sldId id="272" r:id="rId16"/>
    <p:sldId id="274" r:id="rId17"/>
    <p:sldId id="276" r:id="rId18"/>
    <p:sldId id="278" r:id="rId19"/>
    <p:sldId id="281" r:id="rId20"/>
    <p:sldId id="282" r:id="rId21"/>
    <p:sldId id="259"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bert-Jan de With" initials="HdW" lastIdx="1" clrIdx="0">
    <p:extLst>
      <p:ext uri="{19B8F6BF-5375-455C-9EA6-DF929625EA0E}">
        <p15:presenceInfo xmlns:p15="http://schemas.microsoft.com/office/powerpoint/2012/main" userId="S-1-5-21-1454471165-1078145449-1060284298-101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20" autoAdjust="0"/>
    <p:restoredTop sz="94660"/>
  </p:normalViewPr>
  <p:slideViewPr>
    <p:cSldViewPr snapToGrid="0">
      <p:cViewPr varScale="1">
        <p:scale>
          <a:sx n="91" d="100"/>
          <a:sy n="91" d="100"/>
        </p:scale>
        <p:origin x="29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3AA237-A1E6-4BEA-AEFC-1B3BF24092A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4960E48-5FCF-4E94-AFC4-7B25D86BA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C1898B0-3A0B-40CC-BB09-51B1494DFFC0}"/>
              </a:ext>
            </a:extLst>
          </p:cNvPr>
          <p:cNvSpPr>
            <a:spLocks noGrp="1"/>
          </p:cNvSpPr>
          <p:nvPr>
            <p:ph type="dt" sz="half" idx="10"/>
          </p:nvPr>
        </p:nvSpPr>
        <p:spPr/>
        <p:txBody>
          <a:bodyPr/>
          <a:lstStyle/>
          <a:p>
            <a:fld id="{900E9FD4-2116-4EC1-AD06-D065322DDCC8}" type="datetimeFigureOut">
              <a:rPr lang="nl-NL" smtClean="0"/>
              <a:t>12-12-2022</a:t>
            </a:fld>
            <a:endParaRPr lang="nl-NL"/>
          </a:p>
        </p:txBody>
      </p:sp>
      <p:sp>
        <p:nvSpPr>
          <p:cNvPr id="5" name="Tijdelijke aanduiding voor voettekst 4">
            <a:extLst>
              <a:ext uri="{FF2B5EF4-FFF2-40B4-BE49-F238E27FC236}">
                <a16:creationId xmlns:a16="http://schemas.microsoft.com/office/drawing/2014/main" id="{D20001E4-C709-432E-BA60-C10A656BF29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B3FE04E-4E09-4360-A4DC-2C05BB5D0D91}"/>
              </a:ext>
            </a:extLst>
          </p:cNvPr>
          <p:cNvSpPr>
            <a:spLocks noGrp="1"/>
          </p:cNvSpPr>
          <p:nvPr>
            <p:ph type="sldNum" sz="quarter" idx="12"/>
          </p:nvPr>
        </p:nvSpPr>
        <p:spPr/>
        <p:txBody>
          <a:bodyPr/>
          <a:lstStyle/>
          <a:p>
            <a:fld id="{195D3A8A-5B7D-46DA-9556-58887BCA28ED}" type="slidenum">
              <a:rPr lang="nl-NL" smtClean="0"/>
              <a:t>‹nr.›</a:t>
            </a:fld>
            <a:endParaRPr lang="nl-NL"/>
          </a:p>
        </p:txBody>
      </p:sp>
    </p:spTree>
    <p:extLst>
      <p:ext uri="{BB962C8B-B14F-4D97-AF65-F5344CB8AC3E}">
        <p14:creationId xmlns:p14="http://schemas.microsoft.com/office/powerpoint/2010/main" val="2416469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DD352-4410-4A41-975A-5F8FFAC5868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E9CCDFC-DD7C-4F03-AF8F-5584802F6850}"/>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EF45855-8942-4AA6-BDC2-92EB66D7BE73}"/>
              </a:ext>
            </a:extLst>
          </p:cNvPr>
          <p:cNvSpPr>
            <a:spLocks noGrp="1"/>
          </p:cNvSpPr>
          <p:nvPr>
            <p:ph type="dt" sz="half" idx="10"/>
          </p:nvPr>
        </p:nvSpPr>
        <p:spPr/>
        <p:txBody>
          <a:bodyPr/>
          <a:lstStyle/>
          <a:p>
            <a:fld id="{900E9FD4-2116-4EC1-AD06-D065322DDCC8}" type="datetimeFigureOut">
              <a:rPr lang="nl-NL" smtClean="0"/>
              <a:t>12-12-2022</a:t>
            </a:fld>
            <a:endParaRPr lang="nl-NL"/>
          </a:p>
        </p:txBody>
      </p:sp>
      <p:sp>
        <p:nvSpPr>
          <p:cNvPr id="5" name="Tijdelijke aanduiding voor voettekst 4">
            <a:extLst>
              <a:ext uri="{FF2B5EF4-FFF2-40B4-BE49-F238E27FC236}">
                <a16:creationId xmlns:a16="http://schemas.microsoft.com/office/drawing/2014/main" id="{56AA3087-F22F-47BF-A4E7-33B87B75F59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7DC532F-5C4E-41E5-971A-298758F08922}"/>
              </a:ext>
            </a:extLst>
          </p:cNvPr>
          <p:cNvSpPr>
            <a:spLocks noGrp="1"/>
          </p:cNvSpPr>
          <p:nvPr>
            <p:ph type="sldNum" sz="quarter" idx="12"/>
          </p:nvPr>
        </p:nvSpPr>
        <p:spPr/>
        <p:txBody>
          <a:bodyPr/>
          <a:lstStyle/>
          <a:p>
            <a:fld id="{195D3A8A-5B7D-46DA-9556-58887BCA28ED}" type="slidenum">
              <a:rPr lang="nl-NL" smtClean="0"/>
              <a:t>‹nr.›</a:t>
            </a:fld>
            <a:endParaRPr lang="nl-NL"/>
          </a:p>
        </p:txBody>
      </p:sp>
    </p:spTree>
    <p:extLst>
      <p:ext uri="{BB962C8B-B14F-4D97-AF65-F5344CB8AC3E}">
        <p14:creationId xmlns:p14="http://schemas.microsoft.com/office/powerpoint/2010/main" val="2719906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1E04D8D-8A71-4BCB-9260-6CA78ECDA6C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D240535-58E9-4699-9514-C108EEAED9DE}"/>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5C6E110-3D42-4DCE-BE0C-574BA162864D}"/>
              </a:ext>
            </a:extLst>
          </p:cNvPr>
          <p:cNvSpPr>
            <a:spLocks noGrp="1"/>
          </p:cNvSpPr>
          <p:nvPr>
            <p:ph type="dt" sz="half" idx="10"/>
          </p:nvPr>
        </p:nvSpPr>
        <p:spPr/>
        <p:txBody>
          <a:bodyPr/>
          <a:lstStyle/>
          <a:p>
            <a:fld id="{900E9FD4-2116-4EC1-AD06-D065322DDCC8}" type="datetimeFigureOut">
              <a:rPr lang="nl-NL" smtClean="0"/>
              <a:t>12-12-2022</a:t>
            </a:fld>
            <a:endParaRPr lang="nl-NL"/>
          </a:p>
        </p:txBody>
      </p:sp>
      <p:sp>
        <p:nvSpPr>
          <p:cNvPr id="5" name="Tijdelijke aanduiding voor voettekst 4">
            <a:extLst>
              <a:ext uri="{FF2B5EF4-FFF2-40B4-BE49-F238E27FC236}">
                <a16:creationId xmlns:a16="http://schemas.microsoft.com/office/drawing/2014/main" id="{09B83975-1A51-427F-B9BB-1AC04058B0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B14B05-9C45-45E9-B902-1B61E51743C4}"/>
              </a:ext>
            </a:extLst>
          </p:cNvPr>
          <p:cNvSpPr>
            <a:spLocks noGrp="1"/>
          </p:cNvSpPr>
          <p:nvPr>
            <p:ph type="sldNum" sz="quarter" idx="12"/>
          </p:nvPr>
        </p:nvSpPr>
        <p:spPr/>
        <p:txBody>
          <a:bodyPr/>
          <a:lstStyle/>
          <a:p>
            <a:fld id="{195D3A8A-5B7D-46DA-9556-58887BCA28ED}" type="slidenum">
              <a:rPr lang="nl-NL" smtClean="0"/>
              <a:t>‹nr.›</a:t>
            </a:fld>
            <a:endParaRPr lang="nl-NL"/>
          </a:p>
        </p:txBody>
      </p:sp>
    </p:spTree>
    <p:extLst>
      <p:ext uri="{BB962C8B-B14F-4D97-AF65-F5344CB8AC3E}">
        <p14:creationId xmlns:p14="http://schemas.microsoft.com/office/powerpoint/2010/main" val="2793972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F1C56C-2BF6-44EF-95F6-EC82B162914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55BE674-F208-4B37-BCB5-38426BBE28BB}"/>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46E1DCB-7F69-422D-840C-70471E995B51}"/>
              </a:ext>
            </a:extLst>
          </p:cNvPr>
          <p:cNvSpPr>
            <a:spLocks noGrp="1"/>
          </p:cNvSpPr>
          <p:nvPr>
            <p:ph type="dt" sz="half" idx="10"/>
          </p:nvPr>
        </p:nvSpPr>
        <p:spPr/>
        <p:txBody>
          <a:bodyPr/>
          <a:lstStyle/>
          <a:p>
            <a:fld id="{900E9FD4-2116-4EC1-AD06-D065322DDCC8}" type="datetimeFigureOut">
              <a:rPr lang="nl-NL" smtClean="0"/>
              <a:t>12-12-2022</a:t>
            </a:fld>
            <a:endParaRPr lang="nl-NL"/>
          </a:p>
        </p:txBody>
      </p:sp>
      <p:sp>
        <p:nvSpPr>
          <p:cNvPr id="5" name="Tijdelijke aanduiding voor voettekst 4">
            <a:extLst>
              <a:ext uri="{FF2B5EF4-FFF2-40B4-BE49-F238E27FC236}">
                <a16:creationId xmlns:a16="http://schemas.microsoft.com/office/drawing/2014/main" id="{ED7D5CB8-DD9F-4077-A303-E658F94C3DC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AC28D33-C7AC-4598-BBB0-C15C21F0C5F8}"/>
              </a:ext>
            </a:extLst>
          </p:cNvPr>
          <p:cNvSpPr>
            <a:spLocks noGrp="1"/>
          </p:cNvSpPr>
          <p:nvPr>
            <p:ph type="sldNum" sz="quarter" idx="12"/>
          </p:nvPr>
        </p:nvSpPr>
        <p:spPr/>
        <p:txBody>
          <a:bodyPr/>
          <a:lstStyle/>
          <a:p>
            <a:fld id="{195D3A8A-5B7D-46DA-9556-58887BCA28ED}" type="slidenum">
              <a:rPr lang="nl-NL" smtClean="0"/>
              <a:t>‹nr.›</a:t>
            </a:fld>
            <a:endParaRPr lang="nl-NL"/>
          </a:p>
        </p:txBody>
      </p:sp>
    </p:spTree>
    <p:extLst>
      <p:ext uri="{BB962C8B-B14F-4D97-AF65-F5344CB8AC3E}">
        <p14:creationId xmlns:p14="http://schemas.microsoft.com/office/powerpoint/2010/main" val="2823847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558131-4138-4A45-9BEA-445A1B2DCBC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8B33607-C901-402F-AEFB-57BF1E20E0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B045C5A4-1076-4380-9604-7F9D361EA107}"/>
              </a:ext>
            </a:extLst>
          </p:cNvPr>
          <p:cNvSpPr>
            <a:spLocks noGrp="1"/>
          </p:cNvSpPr>
          <p:nvPr>
            <p:ph type="dt" sz="half" idx="10"/>
          </p:nvPr>
        </p:nvSpPr>
        <p:spPr/>
        <p:txBody>
          <a:bodyPr/>
          <a:lstStyle/>
          <a:p>
            <a:fld id="{900E9FD4-2116-4EC1-AD06-D065322DDCC8}" type="datetimeFigureOut">
              <a:rPr lang="nl-NL" smtClean="0"/>
              <a:t>12-12-2022</a:t>
            </a:fld>
            <a:endParaRPr lang="nl-NL"/>
          </a:p>
        </p:txBody>
      </p:sp>
      <p:sp>
        <p:nvSpPr>
          <p:cNvPr id="5" name="Tijdelijke aanduiding voor voettekst 4">
            <a:extLst>
              <a:ext uri="{FF2B5EF4-FFF2-40B4-BE49-F238E27FC236}">
                <a16:creationId xmlns:a16="http://schemas.microsoft.com/office/drawing/2014/main" id="{BFBA567C-FF01-4121-B5E7-ED86503D00F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93F2F73-4E66-405A-AF0B-29A2B2CEB64D}"/>
              </a:ext>
            </a:extLst>
          </p:cNvPr>
          <p:cNvSpPr>
            <a:spLocks noGrp="1"/>
          </p:cNvSpPr>
          <p:nvPr>
            <p:ph type="sldNum" sz="quarter" idx="12"/>
          </p:nvPr>
        </p:nvSpPr>
        <p:spPr/>
        <p:txBody>
          <a:bodyPr/>
          <a:lstStyle/>
          <a:p>
            <a:fld id="{195D3A8A-5B7D-46DA-9556-58887BCA28ED}" type="slidenum">
              <a:rPr lang="nl-NL" smtClean="0"/>
              <a:t>‹nr.›</a:t>
            </a:fld>
            <a:endParaRPr lang="nl-NL"/>
          </a:p>
        </p:txBody>
      </p:sp>
    </p:spTree>
    <p:extLst>
      <p:ext uri="{BB962C8B-B14F-4D97-AF65-F5344CB8AC3E}">
        <p14:creationId xmlns:p14="http://schemas.microsoft.com/office/powerpoint/2010/main" val="2911471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45D0F4-076E-47E3-A18C-BB890AF9127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449635C-B38D-481E-92EF-BC768F1815CA}"/>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56742FB-45EF-414F-A745-64CA666282C9}"/>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FAA8974-7FD5-431A-B631-35A7071DBA70}"/>
              </a:ext>
            </a:extLst>
          </p:cNvPr>
          <p:cNvSpPr>
            <a:spLocks noGrp="1"/>
          </p:cNvSpPr>
          <p:nvPr>
            <p:ph type="dt" sz="half" idx="10"/>
          </p:nvPr>
        </p:nvSpPr>
        <p:spPr/>
        <p:txBody>
          <a:bodyPr/>
          <a:lstStyle/>
          <a:p>
            <a:fld id="{900E9FD4-2116-4EC1-AD06-D065322DDCC8}" type="datetimeFigureOut">
              <a:rPr lang="nl-NL" smtClean="0"/>
              <a:t>12-12-2022</a:t>
            </a:fld>
            <a:endParaRPr lang="nl-NL"/>
          </a:p>
        </p:txBody>
      </p:sp>
      <p:sp>
        <p:nvSpPr>
          <p:cNvPr id="6" name="Tijdelijke aanduiding voor voettekst 5">
            <a:extLst>
              <a:ext uri="{FF2B5EF4-FFF2-40B4-BE49-F238E27FC236}">
                <a16:creationId xmlns:a16="http://schemas.microsoft.com/office/drawing/2014/main" id="{DEF736B1-3661-48BF-A882-728623D4F1D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813B6BA-1604-48BD-98D0-9F7BCD20FB85}"/>
              </a:ext>
            </a:extLst>
          </p:cNvPr>
          <p:cNvSpPr>
            <a:spLocks noGrp="1"/>
          </p:cNvSpPr>
          <p:nvPr>
            <p:ph type="sldNum" sz="quarter" idx="12"/>
          </p:nvPr>
        </p:nvSpPr>
        <p:spPr/>
        <p:txBody>
          <a:bodyPr/>
          <a:lstStyle/>
          <a:p>
            <a:fld id="{195D3A8A-5B7D-46DA-9556-58887BCA28ED}" type="slidenum">
              <a:rPr lang="nl-NL" smtClean="0"/>
              <a:t>‹nr.›</a:t>
            </a:fld>
            <a:endParaRPr lang="nl-NL"/>
          </a:p>
        </p:txBody>
      </p:sp>
    </p:spTree>
    <p:extLst>
      <p:ext uri="{BB962C8B-B14F-4D97-AF65-F5344CB8AC3E}">
        <p14:creationId xmlns:p14="http://schemas.microsoft.com/office/powerpoint/2010/main" val="897962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BB3140-A322-48A6-8625-80E6100627B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E41AFD7-90BB-477D-BB65-6C3978FC2A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62DCA25E-1F1B-417D-A7B8-499094878901}"/>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95588E9-BB36-409B-91E8-9130FC4DB3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F88E6EE0-B5EC-47EC-884E-9332F77269B1}"/>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04FC1CB-E0EC-4BE6-8FB1-51EDB1919E50}"/>
              </a:ext>
            </a:extLst>
          </p:cNvPr>
          <p:cNvSpPr>
            <a:spLocks noGrp="1"/>
          </p:cNvSpPr>
          <p:nvPr>
            <p:ph type="dt" sz="half" idx="10"/>
          </p:nvPr>
        </p:nvSpPr>
        <p:spPr/>
        <p:txBody>
          <a:bodyPr/>
          <a:lstStyle/>
          <a:p>
            <a:fld id="{900E9FD4-2116-4EC1-AD06-D065322DDCC8}" type="datetimeFigureOut">
              <a:rPr lang="nl-NL" smtClean="0"/>
              <a:t>12-12-2022</a:t>
            </a:fld>
            <a:endParaRPr lang="nl-NL"/>
          </a:p>
        </p:txBody>
      </p:sp>
      <p:sp>
        <p:nvSpPr>
          <p:cNvPr id="8" name="Tijdelijke aanduiding voor voettekst 7">
            <a:extLst>
              <a:ext uri="{FF2B5EF4-FFF2-40B4-BE49-F238E27FC236}">
                <a16:creationId xmlns:a16="http://schemas.microsoft.com/office/drawing/2014/main" id="{3BA7C7CC-F002-4578-B277-F5AA1345822D}"/>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2170182-3524-49DD-803B-92EEF2BEC95D}"/>
              </a:ext>
            </a:extLst>
          </p:cNvPr>
          <p:cNvSpPr>
            <a:spLocks noGrp="1"/>
          </p:cNvSpPr>
          <p:nvPr>
            <p:ph type="sldNum" sz="quarter" idx="12"/>
          </p:nvPr>
        </p:nvSpPr>
        <p:spPr/>
        <p:txBody>
          <a:bodyPr/>
          <a:lstStyle/>
          <a:p>
            <a:fld id="{195D3A8A-5B7D-46DA-9556-58887BCA28ED}" type="slidenum">
              <a:rPr lang="nl-NL" smtClean="0"/>
              <a:t>‹nr.›</a:t>
            </a:fld>
            <a:endParaRPr lang="nl-NL"/>
          </a:p>
        </p:txBody>
      </p:sp>
    </p:spTree>
    <p:extLst>
      <p:ext uri="{BB962C8B-B14F-4D97-AF65-F5344CB8AC3E}">
        <p14:creationId xmlns:p14="http://schemas.microsoft.com/office/powerpoint/2010/main" val="2431786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891BE-4B7E-428B-983C-0AE92BCF3D2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75E49D1-5BF8-40C2-A1AA-49E71F0047F6}"/>
              </a:ext>
            </a:extLst>
          </p:cNvPr>
          <p:cNvSpPr>
            <a:spLocks noGrp="1"/>
          </p:cNvSpPr>
          <p:nvPr>
            <p:ph type="dt" sz="half" idx="10"/>
          </p:nvPr>
        </p:nvSpPr>
        <p:spPr/>
        <p:txBody>
          <a:bodyPr/>
          <a:lstStyle/>
          <a:p>
            <a:fld id="{900E9FD4-2116-4EC1-AD06-D065322DDCC8}" type="datetimeFigureOut">
              <a:rPr lang="nl-NL" smtClean="0"/>
              <a:t>12-12-2022</a:t>
            </a:fld>
            <a:endParaRPr lang="nl-NL"/>
          </a:p>
        </p:txBody>
      </p:sp>
      <p:sp>
        <p:nvSpPr>
          <p:cNvPr id="4" name="Tijdelijke aanduiding voor voettekst 3">
            <a:extLst>
              <a:ext uri="{FF2B5EF4-FFF2-40B4-BE49-F238E27FC236}">
                <a16:creationId xmlns:a16="http://schemas.microsoft.com/office/drawing/2014/main" id="{532B32D0-FB28-485B-9285-4F3D1B6838D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02421DD-A4D3-4AB9-81CA-EE74CF98D204}"/>
              </a:ext>
            </a:extLst>
          </p:cNvPr>
          <p:cNvSpPr>
            <a:spLocks noGrp="1"/>
          </p:cNvSpPr>
          <p:nvPr>
            <p:ph type="sldNum" sz="quarter" idx="12"/>
          </p:nvPr>
        </p:nvSpPr>
        <p:spPr/>
        <p:txBody>
          <a:bodyPr/>
          <a:lstStyle/>
          <a:p>
            <a:fld id="{195D3A8A-5B7D-46DA-9556-58887BCA28ED}" type="slidenum">
              <a:rPr lang="nl-NL" smtClean="0"/>
              <a:t>‹nr.›</a:t>
            </a:fld>
            <a:endParaRPr lang="nl-NL"/>
          </a:p>
        </p:txBody>
      </p:sp>
    </p:spTree>
    <p:extLst>
      <p:ext uri="{BB962C8B-B14F-4D97-AF65-F5344CB8AC3E}">
        <p14:creationId xmlns:p14="http://schemas.microsoft.com/office/powerpoint/2010/main" val="2050336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93C7FEA-54D6-43C7-B7BD-E0A2ADBCDFBE}"/>
              </a:ext>
            </a:extLst>
          </p:cNvPr>
          <p:cNvSpPr>
            <a:spLocks noGrp="1"/>
          </p:cNvSpPr>
          <p:nvPr>
            <p:ph type="dt" sz="half" idx="10"/>
          </p:nvPr>
        </p:nvSpPr>
        <p:spPr/>
        <p:txBody>
          <a:bodyPr/>
          <a:lstStyle/>
          <a:p>
            <a:fld id="{900E9FD4-2116-4EC1-AD06-D065322DDCC8}" type="datetimeFigureOut">
              <a:rPr lang="nl-NL" smtClean="0"/>
              <a:t>12-12-2022</a:t>
            </a:fld>
            <a:endParaRPr lang="nl-NL"/>
          </a:p>
        </p:txBody>
      </p:sp>
      <p:sp>
        <p:nvSpPr>
          <p:cNvPr id="3" name="Tijdelijke aanduiding voor voettekst 2">
            <a:extLst>
              <a:ext uri="{FF2B5EF4-FFF2-40B4-BE49-F238E27FC236}">
                <a16:creationId xmlns:a16="http://schemas.microsoft.com/office/drawing/2014/main" id="{283D63DE-DF8D-4EBE-B330-E2A718F3F8C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95EB414-98D6-4D92-923C-FE40962561FD}"/>
              </a:ext>
            </a:extLst>
          </p:cNvPr>
          <p:cNvSpPr>
            <a:spLocks noGrp="1"/>
          </p:cNvSpPr>
          <p:nvPr>
            <p:ph type="sldNum" sz="quarter" idx="12"/>
          </p:nvPr>
        </p:nvSpPr>
        <p:spPr/>
        <p:txBody>
          <a:bodyPr/>
          <a:lstStyle/>
          <a:p>
            <a:fld id="{195D3A8A-5B7D-46DA-9556-58887BCA28ED}" type="slidenum">
              <a:rPr lang="nl-NL" smtClean="0"/>
              <a:t>‹nr.›</a:t>
            </a:fld>
            <a:endParaRPr lang="nl-NL"/>
          </a:p>
        </p:txBody>
      </p:sp>
    </p:spTree>
    <p:extLst>
      <p:ext uri="{BB962C8B-B14F-4D97-AF65-F5344CB8AC3E}">
        <p14:creationId xmlns:p14="http://schemas.microsoft.com/office/powerpoint/2010/main" val="1713080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6F071C-898B-4696-ABFC-9D0782D7E44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3DC1CC6-D6C4-4E0D-B728-565457A572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FF5ED3E-4777-4D03-B04A-A38CFA35A1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73007914-55F6-411A-B94A-B3DEC9423D6B}"/>
              </a:ext>
            </a:extLst>
          </p:cNvPr>
          <p:cNvSpPr>
            <a:spLocks noGrp="1"/>
          </p:cNvSpPr>
          <p:nvPr>
            <p:ph type="dt" sz="half" idx="10"/>
          </p:nvPr>
        </p:nvSpPr>
        <p:spPr/>
        <p:txBody>
          <a:bodyPr/>
          <a:lstStyle/>
          <a:p>
            <a:fld id="{900E9FD4-2116-4EC1-AD06-D065322DDCC8}" type="datetimeFigureOut">
              <a:rPr lang="nl-NL" smtClean="0"/>
              <a:t>12-12-2022</a:t>
            </a:fld>
            <a:endParaRPr lang="nl-NL"/>
          </a:p>
        </p:txBody>
      </p:sp>
      <p:sp>
        <p:nvSpPr>
          <p:cNvPr id="6" name="Tijdelijke aanduiding voor voettekst 5">
            <a:extLst>
              <a:ext uri="{FF2B5EF4-FFF2-40B4-BE49-F238E27FC236}">
                <a16:creationId xmlns:a16="http://schemas.microsoft.com/office/drawing/2014/main" id="{4EA614A9-D96A-4247-9F41-F9205ECC18E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066414A-B30D-4F25-92B0-10DB16620F83}"/>
              </a:ext>
            </a:extLst>
          </p:cNvPr>
          <p:cNvSpPr>
            <a:spLocks noGrp="1"/>
          </p:cNvSpPr>
          <p:nvPr>
            <p:ph type="sldNum" sz="quarter" idx="12"/>
          </p:nvPr>
        </p:nvSpPr>
        <p:spPr/>
        <p:txBody>
          <a:bodyPr/>
          <a:lstStyle/>
          <a:p>
            <a:fld id="{195D3A8A-5B7D-46DA-9556-58887BCA28ED}" type="slidenum">
              <a:rPr lang="nl-NL" smtClean="0"/>
              <a:t>‹nr.›</a:t>
            </a:fld>
            <a:endParaRPr lang="nl-NL"/>
          </a:p>
        </p:txBody>
      </p:sp>
    </p:spTree>
    <p:extLst>
      <p:ext uri="{BB962C8B-B14F-4D97-AF65-F5344CB8AC3E}">
        <p14:creationId xmlns:p14="http://schemas.microsoft.com/office/powerpoint/2010/main" val="3342113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20D38E-FF98-4286-A8FA-E9019A23AF2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135075C-987C-42D6-A8B8-728E04A743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CF14240-B2E2-4506-8A3D-D42799FC97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68BD6025-C760-4E03-BC14-46E1FE0BB99D}"/>
              </a:ext>
            </a:extLst>
          </p:cNvPr>
          <p:cNvSpPr>
            <a:spLocks noGrp="1"/>
          </p:cNvSpPr>
          <p:nvPr>
            <p:ph type="dt" sz="half" idx="10"/>
          </p:nvPr>
        </p:nvSpPr>
        <p:spPr/>
        <p:txBody>
          <a:bodyPr/>
          <a:lstStyle/>
          <a:p>
            <a:fld id="{900E9FD4-2116-4EC1-AD06-D065322DDCC8}" type="datetimeFigureOut">
              <a:rPr lang="nl-NL" smtClean="0"/>
              <a:t>12-12-2022</a:t>
            </a:fld>
            <a:endParaRPr lang="nl-NL"/>
          </a:p>
        </p:txBody>
      </p:sp>
      <p:sp>
        <p:nvSpPr>
          <p:cNvPr id="6" name="Tijdelijke aanduiding voor voettekst 5">
            <a:extLst>
              <a:ext uri="{FF2B5EF4-FFF2-40B4-BE49-F238E27FC236}">
                <a16:creationId xmlns:a16="http://schemas.microsoft.com/office/drawing/2014/main" id="{7650A2D6-4E2A-4FBA-8A8B-7E12E694729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F503D72-479A-48E4-9D6B-04810ADD8F4B}"/>
              </a:ext>
            </a:extLst>
          </p:cNvPr>
          <p:cNvSpPr>
            <a:spLocks noGrp="1"/>
          </p:cNvSpPr>
          <p:nvPr>
            <p:ph type="sldNum" sz="quarter" idx="12"/>
          </p:nvPr>
        </p:nvSpPr>
        <p:spPr/>
        <p:txBody>
          <a:bodyPr/>
          <a:lstStyle/>
          <a:p>
            <a:fld id="{195D3A8A-5B7D-46DA-9556-58887BCA28ED}" type="slidenum">
              <a:rPr lang="nl-NL" smtClean="0"/>
              <a:t>‹nr.›</a:t>
            </a:fld>
            <a:endParaRPr lang="nl-NL"/>
          </a:p>
        </p:txBody>
      </p:sp>
    </p:spTree>
    <p:extLst>
      <p:ext uri="{BB962C8B-B14F-4D97-AF65-F5344CB8AC3E}">
        <p14:creationId xmlns:p14="http://schemas.microsoft.com/office/powerpoint/2010/main" val="4107047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5000" r="-5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30C1DAC-612C-4FB1-805A-A50EB3FE0D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0D611A7-DDEA-445B-A240-6DDFD92003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4316D68-B911-4070-B99C-E15E3021C0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0E9FD4-2116-4EC1-AD06-D065322DDCC8}" type="datetimeFigureOut">
              <a:rPr lang="nl-NL" smtClean="0"/>
              <a:t>12-12-2022</a:t>
            </a:fld>
            <a:endParaRPr lang="nl-NL"/>
          </a:p>
        </p:txBody>
      </p:sp>
      <p:sp>
        <p:nvSpPr>
          <p:cNvPr id="5" name="Tijdelijke aanduiding voor voettekst 4">
            <a:extLst>
              <a:ext uri="{FF2B5EF4-FFF2-40B4-BE49-F238E27FC236}">
                <a16:creationId xmlns:a16="http://schemas.microsoft.com/office/drawing/2014/main" id="{F3209D4B-AA74-43BC-B566-39B5A18ED2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8F3B6CF-71F5-4677-B78B-772276E088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5D3A8A-5B7D-46DA-9556-58887BCA28ED}" type="slidenum">
              <a:rPr lang="nl-NL" smtClean="0"/>
              <a:t>‹nr.›</a:t>
            </a:fld>
            <a:endParaRPr lang="nl-NL"/>
          </a:p>
        </p:txBody>
      </p:sp>
    </p:spTree>
    <p:extLst>
      <p:ext uri="{BB962C8B-B14F-4D97-AF65-F5344CB8AC3E}">
        <p14:creationId xmlns:p14="http://schemas.microsoft.com/office/powerpoint/2010/main" val="925896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2.png"/><Relationship Id="rId18" Type="http://schemas.openxmlformats.org/officeDocument/2006/relationships/image" Target="../media/image10.png"/><Relationship Id="rId26" Type="http://schemas.openxmlformats.org/officeDocument/2006/relationships/image" Target="../media/image27.png"/><Relationship Id="rId3" Type="http://schemas.openxmlformats.org/officeDocument/2006/relationships/image" Target="../media/image3.png"/><Relationship Id="rId21"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21.png"/><Relationship Id="rId17" Type="http://schemas.openxmlformats.org/officeDocument/2006/relationships/image" Target="../media/image10.png"/><Relationship Id="rId25" Type="http://schemas.openxmlformats.org/officeDocument/2006/relationships/image" Target="../media/image27.png"/><Relationship Id="rId2" Type="http://schemas.microsoft.com/office/2017/06/relationships/model3d" Target="../media/model3d1.glb"/><Relationship Id="rId16" Type="http://schemas.openxmlformats.org/officeDocument/2006/relationships/image" Target="../media/image9.png"/><Relationship Id="rId20" Type="http://schemas.openxmlformats.org/officeDocument/2006/relationships/image" Target="../media/image34.png"/><Relationship Id="rId29"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1.png"/><Relationship Id="rId24" Type="http://schemas.openxmlformats.org/officeDocument/2006/relationships/image" Target="../media/image25.png"/><Relationship Id="rId5" Type="http://schemas.openxmlformats.org/officeDocument/2006/relationships/image" Target="../media/image11.png"/><Relationship Id="rId15" Type="http://schemas.openxmlformats.org/officeDocument/2006/relationships/image" Target="../media/image9.png"/><Relationship Id="rId28" Type="http://schemas.openxmlformats.org/officeDocument/2006/relationships/image" Target="../media/image15.png"/><Relationship Id="rId10" Type="http://schemas.openxmlformats.org/officeDocument/2006/relationships/image" Target="../media/image20.png"/><Relationship Id="rId19"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20.png"/><Relationship Id="rId14" Type="http://schemas.openxmlformats.org/officeDocument/2006/relationships/image" Target="../media/image22.png"/><Relationship Id="rId22" Type="http://schemas.openxmlformats.org/officeDocument/2006/relationships/image" Target="../media/image12.png"/><Relationship Id="rId27" Type="http://schemas.openxmlformats.org/officeDocument/2006/relationships/image" Target="../media/image15.png"/><Relationship Id="rId30"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2.png"/><Relationship Id="rId18" Type="http://schemas.openxmlformats.org/officeDocument/2006/relationships/image" Target="../media/image10.png"/><Relationship Id="rId26" Type="http://schemas.openxmlformats.org/officeDocument/2006/relationships/image" Target="../media/image27.png"/><Relationship Id="rId3" Type="http://schemas.openxmlformats.org/officeDocument/2006/relationships/image" Target="../media/image3.png"/><Relationship Id="rId21"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21.png"/><Relationship Id="rId17" Type="http://schemas.openxmlformats.org/officeDocument/2006/relationships/image" Target="../media/image10.png"/><Relationship Id="rId25" Type="http://schemas.openxmlformats.org/officeDocument/2006/relationships/image" Target="../media/image27.png"/><Relationship Id="rId2" Type="http://schemas.microsoft.com/office/2017/06/relationships/model3d" Target="../media/model3d1.glb"/><Relationship Id="rId16" Type="http://schemas.openxmlformats.org/officeDocument/2006/relationships/image" Target="../media/image9.png"/><Relationship Id="rId20" Type="http://schemas.openxmlformats.org/officeDocument/2006/relationships/image" Target="../media/image34.png"/><Relationship Id="rId29"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1.png"/><Relationship Id="rId24" Type="http://schemas.openxmlformats.org/officeDocument/2006/relationships/image" Target="../media/image25.png"/><Relationship Id="rId5" Type="http://schemas.openxmlformats.org/officeDocument/2006/relationships/image" Target="../media/image11.png"/><Relationship Id="rId15" Type="http://schemas.openxmlformats.org/officeDocument/2006/relationships/image" Target="../media/image9.png"/><Relationship Id="rId28" Type="http://schemas.openxmlformats.org/officeDocument/2006/relationships/image" Target="../media/image15.png"/><Relationship Id="rId10" Type="http://schemas.openxmlformats.org/officeDocument/2006/relationships/image" Target="../media/image20.png"/><Relationship Id="rId19"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20.png"/><Relationship Id="rId14" Type="http://schemas.openxmlformats.org/officeDocument/2006/relationships/image" Target="../media/image22.png"/><Relationship Id="rId22" Type="http://schemas.openxmlformats.org/officeDocument/2006/relationships/image" Target="../media/image12.png"/><Relationship Id="rId27" Type="http://schemas.openxmlformats.org/officeDocument/2006/relationships/image" Target="../media/image15.png"/><Relationship Id="rId30"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2.png"/><Relationship Id="rId18" Type="http://schemas.openxmlformats.org/officeDocument/2006/relationships/image" Target="../media/image35.png"/><Relationship Id="rId26" Type="http://schemas.openxmlformats.org/officeDocument/2006/relationships/image" Target="../media/image15.png"/><Relationship Id="rId3" Type="http://schemas.openxmlformats.org/officeDocument/2006/relationships/image" Target="../media/image3.png"/><Relationship Id="rId21"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21.png"/><Relationship Id="rId17" Type="http://schemas.openxmlformats.org/officeDocument/2006/relationships/image" Target="../media/image35.png"/><Relationship Id="rId25" Type="http://schemas.openxmlformats.org/officeDocument/2006/relationships/image" Target="../media/image27.png"/><Relationship Id="rId33" Type="http://schemas.openxmlformats.org/officeDocument/2006/relationships/image" Target="../media/image16.png"/><Relationship Id="rId2" Type="http://schemas.microsoft.com/office/2017/06/relationships/model3d" Target="../media/model3d1.glb"/><Relationship Id="rId16" Type="http://schemas.openxmlformats.org/officeDocument/2006/relationships/image" Target="../media/image9.png"/><Relationship Id="rId20" Type="http://schemas.openxmlformats.org/officeDocument/2006/relationships/image" Target="../media/image34.png"/><Relationship Id="rId29"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1.png"/><Relationship Id="rId24" Type="http://schemas.openxmlformats.org/officeDocument/2006/relationships/image" Target="../media/image27.png"/><Relationship Id="rId32" Type="http://schemas.openxmlformats.org/officeDocument/2006/relationships/image" Target="../media/image37.png"/><Relationship Id="rId5" Type="http://schemas.openxmlformats.org/officeDocument/2006/relationships/image" Target="../media/image11.png"/><Relationship Id="rId15" Type="http://schemas.openxmlformats.org/officeDocument/2006/relationships/image" Target="../media/image9.png"/><Relationship Id="rId23" Type="http://schemas.openxmlformats.org/officeDocument/2006/relationships/image" Target="../media/image25.png"/><Relationship Id="rId28" Type="http://schemas.openxmlformats.org/officeDocument/2006/relationships/image" Target="../media/image19.jpeg"/><Relationship Id="rId10" Type="http://schemas.openxmlformats.org/officeDocument/2006/relationships/image" Target="../media/image20.png"/><Relationship Id="rId31"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20.png"/><Relationship Id="rId14" Type="http://schemas.openxmlformats.org/officeDocument/2006/relationships/image" Target="../media/image22.png"/><Relationship Id="rId22" Type="http://schemas.openxmlformats.org/officeDocument/2006/relationships/image" Target="../media/image12.png"/><Relationship Id="rId27" Type="http://schemas.openxmlformats.org/officeDocument/2006/relationships/image" Target="../media/image15.png"/><Relationship Id="rId30"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2.png"/><Relationship Id="rId18" Type="http://schemas.openxmlformats.org/officeDocument/2006/relationships/image" Target="../media/image10.png"/><Relationship Id="rId26" Type="http://schemas.openxmlformats.org/officeDocument/2006/relationships/image" Target="../media/image16.png"/><Relationship Id="rId3" Type="http://schemas.openxmlformats.org/officeDocument/2006/relationships/image" Target="../media/image38.png"/><Relationship Id="rId21"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21.png"/><Relationship Id="rId17" Type="http://schemas.openxmlformats.org/officeDocument/2006/relationships/image" Target="../media/image10.png"/><Relationship Id="rId25" Type="http://schemas.openxmlformats.org/officeDocument/2006/relationships/image" Target="../media/image19.jpeg"/><Relationship Id="rId2" Type="http://schemas.microsoft.com/office/2017/06/relationships/model3d" Target="../media/model3d1.glb"/><Relationship Id="rId16" Type="http://schemas.openxmlformats.org/officeDocument/2006/relationships/image" Target="../media/image9.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1.png"/><Relationship Id="rId24" Type="http://schemas.openxmlformats.org/officeDocument/2006/relationships/image" Target="../media/image25.png"/><Relationship Id="rId5" Type="http://schemas.openxmlformats.org/officeDocument/2006/relationships/image" Target="../media/image11.png"/><Relationship Id="rId15" Type="http://schemas.openxmlformats.org/officeDocument/2006/relationships/image" Target="../media/image9.png"/><Relationship Id="rId10" Type="http://schemas.openxmlformats.org/officeDocument/2006/relationships/image" Target="../media/image20.png"/><Relationship Id="rId19" Type="http://schemas.openxmlformats.org/officeDocument/2006/relationships/image" Target="../media/image34.png"/><Relationship Id="rId4" Type="http://schemas.openxmlformats.org/officeDocument/2006/relationships/image" Target="../media/image38.png"/><Relationship Id="rId9" Type="http://schemas.openxmlformats.org/officeDocument/2006/relationships/image" Target="../media/image20.png"/><Relationship Id="rId14" Type="http://schemas.openxmlformats.org/officeDocument/2006/relationships/image" Target="../media/image22.png"/><Relationship Id="rId22" Type="http://schemas.openxmlformats.org/officeDocument/2006/relationships/image" Target="../media/image12.png"/></Relationships>
</file>

<file path=ppt/slides/_rels/slide14.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10.png"/><Relationship Id="rId26" Type="http://schemas.openxmlformats.org/officeDocument/2006/relationships/image" Target="../media/image16.png"/><Relationship Id="rId3" Type="http://schemas.openxmlformats.org/officeDocument/2006/relationships/image" Target="../media/image3.png"/><Relationship Id="rId21" Type="http://schemas.openxmlformats.org/officeDocument/2006/relationships/image" Target="../media/image12.png"/><Relationship Id="rId7" Type="http://schemas.openxmlformats.org/officeDocument/2006/relationships/image" Target="../media/image20.png"/><Relationship Id="rId12" Type="http://schemas.openxmlformats.org/officeDocument/2006/relationships/image" Target="../media/image21.png"/><Relationship Id="rId17" Type="http://schemas.openxmlformats.org/officeDocument/2006/relationships/image" Target="../media/image10.png"/><Relationship Id="rId25" Type="http://schemas.openxmlformats.org/officeDocument/2006/relationships/image" Target="../media/image19.jpeg"/><Relationship Id="rId2" Type="http://schemas.microsoft.com/office/2017/06/relationships/model3d" Target="../media/model3d1.glb"/><Relationship Id="rId16" Type="http://schemas.openxmlformats.org/officeDocument/2006/relationships/image" Target="../media/image9.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1.png"/><Relationship Id="rId24" Type="http://schemas.openxmlformats.org/officeDocument/2006/relationships/image" Target="../media/image25.png"/><Relationship Id="rId5" Type="http://schemas.openxmlformats.org/officeDocument/2006/relationships/image" Target="../media/image11.png"/><Relationship Id="rId15" Type="http://schemas.openxmlformats.org/officeDocument/2006/relationships/image" Target="../media/image9.png"/><Relationship Id="rId10" Type="http://schemas.openxmlformats.org/officeDocument/2006/relationships/image" Target="../media/image20.png"/><Relationship Id="rId19" Type="http://schemas.openxmlformats.org/officeDocument/2006/relationships/image" Target="../media/image34.png"/><Relationship Id="rId4" Type="http://schemas.openxmlformats.org/officeDocument/2006/relationships/image" Target="../media/image3.png"/><Relationship Id="rId14" Type="http://schemas.openxmlformats.org/officeDocument/2006/relationships/image" Target="../media/image22.png"/><Relationship Id="rId22"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2.png"/><Relationship Id="rId18" Type="http://schemas.openxmlformats.org/officeDocument/2006/relationships/image" Target="../media/image35.png"/><Relationship Id="rId26" Type="http://schemas.openxmlformats.org/officeDocument/2006/relationships/image" Target="../media/image19.jpeg"/><Relationship Id="rId3" Type="http://schemas.openxmlformats.org/officeDocument/2006/relationships/image" Target="../media/image3.png"/><Relationship Id="rId21"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21.png"/><Relationship Id="rId17" Type="http://schemas.openxmlformats.org/officeDocument/2006/relationships/image" Target="../media/image35.png"/><Relationship Id="rId25" Type="http://schemas.openxmlformats.org/officeDocument/2006/relationships/image" Target="../media/image27.png"/><Relationship Id="rId2" Type="http://schemas.microsoft.com/office/2017/06/relationships/model3d" Target="../media/model3d1.glb"/><Relationship Id="rId16" Type="http://schemas.openxmlformats.org/officeDocument/2006/relationships/image" Target="../media/image9.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1.png"/><Relationship Id="rId24" Type="http://schemas.openxmlformats.org/officeDocument/2006/relationships/image" Target="../media/image27.png"/><Relationship Id="rId5" Type="http://schemas.openxmlformats.org/officeDocument/2006/relationships/image" Target="../media/image11.png"/><Relationship Id="rId15" Type="http://schemas.openxmlformats.org/officeDocument/2006/relationships/image" Target="../media/image9.png"/><Relationship Id="rId23"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34.png"/><Relationship Id="rId31"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20.png"/><Relationship Id="rId14" Type="http://schemas.openxmlformats.org/officeDocument/2006/relationships/image" Target="../media/image22.png"/><Relationship Id="rId22" Type="http://schemas.openxmlformats.org/officeDocument/2006/relationships/image" Target="../media/image12.png"/><Relationship Id="rId27" Type="http://schemas.openxmlformats.org/officeDocument/2006/relationships/image" Target="../media/image39.png"/><Relationship Id="rId30"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2.png"/><Relationship Id="rId18" Type="http://schemas.openxmlformats.org/officeDocument/2006/relationships/image" Target="../media/image35.png"/><Relationship Id="rId3" Type="http://schemas.openxmlformats.org/officeDocument/2006/relationships/image" Target="../media/image40.png"/><Relationship Id="rId21"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21.png"/><Relationship Id="rId17" Type="http://schemas.openxmlformats.org/officeDocument/2006/relationships/image" Target="../media/image35.png"/><Relationship Id="rId25" Type="http://schemas.openxmlformats.org/officeDocument/2006/relationships/image" Target="../media/image41.png"/><Relationship Id="rId33" Type="http://schemas.openxmlformats.org/officeDocument/2006/relationships/image" Target="../media/image16.png"/><Relationship Id="rId2" Type="http://schemas.microsoft.com/office/2017/06/relationships/model3d" Target="../media/model3d1.glb"/><Relationship Id="rId16" Type="http://schemas.openxmlformats.org/officeDocument/2006/relationships/image" Target="../media/image9.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1.png"/><Relationship Id="rId24" Type="http://schemas.openxmlformats.org/officeDocument/2006/relationships/image" Target="../media/image19.jpeg"/><Relationship Id="rId32" Type="http://schemas.openxmlformats.org/officeDocument/2006/relationships/image" Target="../media/image42.png"/><Relationship Id="rId5" Type="http://schemas.openxmlformats.org/officeDocument/2006/relationships/image" Target="../media/image11.png"/><Relationship Id="rId15" Type="http://schemas.openxmlformats.org/officeDocument/2006/relationships/image" Target="../media/image9.png"/><Relationship Id="rId23"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34.png"/><Relationship Id="rId31"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20.png"/><Relationship Id="rId14" Type="http://schemas.openxmlformats.org/officeDocument/2006/relationships/image" Target="../media/image22.png"/><Relationship Id="rId22" Type="http://schemas.openxmlformats.org/officeDocument/2006/relationships/image" Target="../media/image12.png"/><Relationship Id="rId30"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2.png"/><Relationship Id="rId18" Type="http://schemas.openxmlformats.org/officeDocument/2006/relationships/image" Target="../media/image10.png"/><Relationship Id="rId26" Type="http://schemas.openxmlformats.org/officeDocument/2006/relationships/image" Target="../media/image16.png"/><Relationship Id="rId3" Type="http://schemas.openxmlformats.org/officeDocument/2006/relationships/image" Target="../media/image11.png"/><Relationship Id="rId21"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21.png"/><Relationship Id="rId17" Type="http://schemas.openxmlformats.org/officeDocument/2006/relationships/image" Target="../media/image10.png"/><Relationship Id="rId25" Type="http://schemas.openxmlformats.org/officeDocument/2006/relationships/image" Target="../media/image19.jpeg"/><Relationship Id="rId2" Type="http://schemas.microsoft.com/office/2017/06/relationships/model3d" Target="../media/model3d1.glb"/><Relationship Id="rId16" Type="http://schemas.openxmlformats.org/officeDocument/2006/relationships/image" Target="../media/image9.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1.png"/><Relationship Id="rId24" Type="http://schemas.openxmlformats.org/officeDocument/2006/relationships/image" Target="../media/image25.png"/><Relationship Id="rId15" Type="http://schemas.openxmlformats.org/officeDocument/2006/relationships/image" Target="../media/image9.png"/><Relationship Id="rId10" Type="http://schemas.openxmlformats.org/officeDocument/2006/relationships/image" Target="../media/image20.png"/><Relationship Id="rId19" Type="http://schemas.openxmlformats.org/officeDocument/2006/relationships/image" Target="../media/image34.png"/><Relationship Id="rId9" Type="http://schemas.openxmlformats.org/officeDocument/2006/relationships/image" Target="../media/image20.png"/><Relationship Id="rId14" Type="http://schemas.openxmlformats.org/officeDocument/2006/relationships/image" Target="../media/image22.png"/><Relationship Id="rId22"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2.png"/><Relationship Id="rId18" Type="http://schemas.openxmlformats.org/officeDocument/2006/relationships/image" Target="../media/image10.png"/><Relationship Id="rId26" Type="http://schemas.openxmlformats.org/officeDocument/2006/relationships/image" Target="../media/image21.png"/><Relationship Id="rId3" Type="http://schemas.openxmlformats.org/officeDocument/2006/relationships/image" Target="../media/image38.png"/><Relationship Id="rId21"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21.png"/><Relationship Id="rId17" Type="http://schemas.openxmlformats.org/officeDocument/2006/relationships/image" Target="../media/image10.png"/><Relationship Id="rId25" Type="http://schemas.openxmlformats.org/officeDocument/2006/relationships/image" Target="../media/image19.jpeg"/><Relationship Id="rId2" Type="http://schemas.microsoft.com/office/2017/06/relationships/model3d" Target="../media/model3d1.glb"/><Relationship Id="rId16" Type="http://schemas.openxmlformats.org/officeDocument/2006/relationships/image" Target="../media/image9.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1.png"/><Relationship Id="rId24" Type="http://schemas.openxmlformats.org/officeDocument/2006/relationships/image" Target="../media/image25.png"/><Relationship Id="rId5" Type="http://schemas.openxmlformats.org/officeDocument/2006/relationships/image" Target="../media/image11.png"/><Relationship Id="rId15" Type="http://schemas.openxmlformats.org/officeDocument/2006/relationships/image" Target="../media/image9.png"/><Relationship Id="rId10" Type="http://schemas.openxmlformats.org/officeDocument/2006/relationships/image" Target="../media/image20.png"/><Relationship Id="rId19" Type="http://schemas.openxmlformats.org/officeDocument/2006/relationships/image" Target="../media/image34.png"/><Relationship Id="rId4" Type="http://schemas.openxmlformats.org/officeDocument/2006/relationships/image" Target="../media/image38.png"/><Relationship Id="rId9" Type="http://schemas.openxmlformats.org/officeDocument/2006/relationships/image" Target="../media/image20.png"/><Relationship Id="rId14" Type="http://schemas.openxmlformats.org/officeDocument/2006/relationships/image" Target="../media/image22.png"/><Relationship Id="rId22" Type="http://schemas.openxmlformats.org/officeDocument/2006/relationships/image" Target="../media/image12.png"/><Relationship Id="rId27"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image" Target="../media/image3.png"/><Relationship Id="rId21" Type="http://schemas.openxmlformats.org/officeDocument/2006/relationships/image" Target="../media/image12.png"/><Relationship Id="rId34" Type="http://schemas.openxmlformats.org/officeDocument/2006/relationships/image" Target="../media/image18.png"/><Relationship Id="rId7" Type="http://schemas.openxmlformats.org/officeDocument/2006/relationships/image" Target="../media/image5.png"/><Relationship Id="rId12" Type="http://schemas.openxmlformats.org/officeDocument/2006/relationships/image" Target="../media/image7.png"/><Relationship Id="rId17" Type="http://schemas.openxmlformats.org/officeDocument/2006/relationships/image" Target="../media/image10.png"/><Relationship Id="rId25" Type="http://schemas.openxmlformats.org/officeDocument/2006/relationships/image" Target="../media/image14.png"/><Relationship Id="rId33" Type="http://schemas.openxmlformats.org/officeDocument/2006/relationships/image" Target="../media/image18.png"/><Relationship Id="rId2" Type="http://schemas.microsoft.com/office/2017/06/relationships/model3d" Target="../media/model3d1.glb"/><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7.png"/><Relationship Id="rId24" Type="http://schemas.openxmlformats.org/officeDocument/2006/relationships/image" Target="../media/image13.png"/><Relationship Id="rId32" Type="http://schemas.openxmlformats.org/officeDocument/2006/relationships/image" Target="../media/image17.png"/><Relationship Id="rId5" Type="http://schemas.openxmlformats.org/officeDocument/2006/relationships/image" Target="../media/image4.png"/><Relationship Id="rId15" Type="http://schemas.openxmlformats.org/officeDocument/2006/relationships/image" Target="../media/image9.png"/><Relationship Id="rId23" Type="http://schemas.openxmlformats.org/officeDocument/2006/relationships/image" Target="../media/image13.png"/><Relationship Id="rId28" Type="http://schemas.openxmlformats.org/officeDocument/2006/relationships/image" Target="../media/image15.png"/><Relationship Id="rId10" Type="http://schemas.openxmlformats.org/officeDocument/2006/relationships/image" Target="../media/image6.png"/><Relationship Id="rId19" Type="http://schemas.openxmlformats.org/officeDocument/2006/relationships/image" Target="../media/image11.png"/><Relationship Id="rId31"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15.png"/><Relationship Id="rId30" Type="http://schemas.microsoft.com/office/2017/06/relationships/model3d" Target="../media/model3d2.glb"/></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2.png"/><Relationship Id="rId18" Type="http://schemas.openxmlformats.org/officeDocument/2006/relationships/image" Target="../media/image10.png"/><Relationship Id="rId26"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21.png"/><Relationship Id="rId17" Type="http://schemas.openxmlformats.org/officeDocument/2006/relationships/image" Target="../media/image9.png"/><Relationship Id="rId25" Type="http://schemas.openxmlformats.org/officeDocument/2006/relationships/image" Target="../media/image12.png"/><Relationship Id="rId2" Type="http://schemas.microsoft.com/office/2017/06/relationships/model3d" Target="../media/model3d1.glb"/><Relationship Id="rId20" Type="http://schemas.openxmlformats.org/officeDocument/2006/relationships/image" Target="../media/image24.png"/><Relationship Id="rId29"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image" Target="../media/image11.png"/><Relationship Id="rId15" Type="http://schemas.openxmlformats.org/officeDocument/2006/relationships/image" Target="../media/image23.png"/><Relationship Id="rId28" Type="http://schemas.openxmlformats.org/officeDocument/2006/relationships/image" Target="../media/image26.png"/><Relationship Id="rId10" Type="http://schemas.openxmlformats.org/officeDocument/2006/relationships/image" Target="../media/image20.png"/><Relationship Id="rId19" Type="http://schemas.openxmlformats.org/officeDocument/2006/relationships/image" Target="../media/image10.png"/><Relationship Id="rId31"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20.png"/><Relationship Id="rId14" Type="http://schemas.openxmlformats.org/officeDocument/2006/relationships/image" Target="../media/image22.png"/><Relationship Id="rId27" Type="http://schemas.openxmlformats.org/officeDocument/2006/relationships/image" Target="../media/image25.png"/><Relationship Id="rId30"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2.png"/><Relationship Id="rId18" Type="http://schemas.openxmlformats.org/officeDocument/2006/relationships/image" Target="../media/image24.png"/><Relationship Id="rId26"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21.png"/><Relationship Id="rId17" Type="http://schemas.openxmlformats.org/officeDocument/2006/relationships/image" Target="../media/image9.png"/><Relationship Id="rId25" Type="http://schemas.openxmlformats.org/officeDocument/2006/relationships/image" Target="../media/image12.png"/><Relationship Id="rId2" Type="http://schemas.microsoft.com/office/2017/06/relationships/model3d" Target="../media/model3d1.glb"/><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image" Target="../media/image11.png"/><Relationship Id="rId15"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20.png"/><Relationship Id="rId31"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20.png"/><Relationship Id="rId14" Type="http://schemas.openxmlformats.org/officeDocument/2006/relationships/image" Target="../media/image22.png"/><Relationship Id="rId27" Type="http://schemas.openxmlformats.org/officeDocument/2006/relationships/image" Target="../media/image25.png"/><Relationship Id="rId30"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2.png"/><Relationship Id="rId18" Type="http://schemas.openxmlformats.org/officeDocument/2006/relationships/image" Target="../media/image10.png"/><Relationship Id="rId26"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21.png"/><Relationship Id="rId17" Type="http://schemas.openxmlformats.org/officeDocument/2006/relationships/image" Target="../media/image9.png"/><Relationship Id="rId25" Type="http://schemas.openxmlformats.org/officeDocument/2006/relationships/image" Target="../media/image12.png"/><Relationship Id="rId2" Type="http://schemas.microsoft.com/office/2017/06/relationships/model3d" Target="../media/model3d1.glb"/><Relationship Id="rId20" Type="http://schemas.openxmlformats.org/officeDocument/2006/relationships/image" Target="../media/image24.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image" Target="../media/image11.png"/><Relationship Id="rId15"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20.png"/><Relationship Id="rId19" Type="http://schemas.openxmlformats.org/officeDocument/2006/relationships/image" Target="../media/image10.png"/><Relationship Id="rId31"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20.png"/><Relationship Id="rId14" Type="http://schemas.openxmlformats.org/officeDocument/2006/relationships/image" Target="../media/image22.png"/><Relationship Id="rId27" Type="http://schemas.openxmlformats.org/officeDocument/2006/relationships/image" Target="../media/image25.png"/><Relationship Id="rId30"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0.png"/><Relationship Id="rId3" Type="http://schemas.openxmlformats.org/officeDocument/2006/relationships/image" Target="../media/image3.png"/><Relationship Id="rId34"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30.png"/><Relationship Id="rId17" Type="http://schemas.openxmlformats.org/officeDocument/2006/relationships/image" Target="../media/image25.png"/><Relationship Id="rId33" Type="http://schemas.openxmlformats.org/officeDocument/2006/relationships/image" Target="../media/image19.jpeg"/><Relationship Id="rId2" Type="http://schemas.microsoft.com/office/2017/06/relationships/model3d" Target="../media/model3d1.glb"/><Relationship Id="rId16" Type="http://schemas.openxmlformats.org/officeDocument/2006/relationships/image" Target="../media/image31.png"/><Relationship Id="rId29"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0.png"/><Relationship Id="rId32"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31.png"/><Relationship Id="rId28" Type="http://schemas.openxmlformats.org/officeDocument/2006/relationships/image" Target="../media/image25.png"/><Relationship Id="rId10" Type="http://schemas.openxmlformats.org/officeDocument/2006/relationships/image" Target="../media/image29.png"/><Relationship Id="rId31"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29.png"/><Relationship Id="rId14" Type="http://schemas.openxmlformats.org/officeDocument/2006/relationships/image" Target="../media/image10.png"/><Relationship Id="rId30"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2.png"/><Relationship Id="rId18" Type="http://schemas.openxmlformats.org/officeDocument/2006/relationships/image" Target="../media/image10.png"/><Relationship Id="rId3" Type="http://schemas.openxmlformats.org/officeDocument/2006/relationships/image" Target="../media/image11.png"/><Relationship Id="rId21"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21.png"/><Relationship Id="rId17" Type="http://schemas.openxmlformats.org/officeDocument/2006/relationships/image" Target="../media/image10.png"/><Relationship Id="rId25" Type="http://schemas.openxmlformats.org/officeDocument/2006/relationships/image" Target="../media/image19.jpeg"/><Relationship Id="rId33" Type="http://schemas.openxmlformats.org/officeDocument/2006/relationships/image" Target="../media/image16.png"/><Relationship Id="rId2" Type="http://schemas.microsoft.com/office/2017/06/relationships/model3d" Target="../media/model3d1.glb"/><Relationship Id="rId16" Type="http://schemas.openxmlformats.org/officeDocument/2006/relationships/image" Target="../media/image9.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1.png"/><Relationship Id="rId24" Type="http://schemas.openxmlformats.org/officeDocument/2006/relationships/image" Target="../media/image25.png"/><Relationship Id="rId32" Type="http://schemas.openxmlformats.org/officeDocument/2006/relationships/image" Target="../media/image21.png"/><Relationship Id="rId15" Type="http://schemas.openxmlformats.org/officeDocument/2006/relationships/image" Target="../media/image9.png"/><Relationship Id="rId10" Type="http://schemas.openxmlformats.org/officeDocument/2006/relationships/image" Target="../media/image20.png"/><Relationship Id="rId19" Type="http://schemas.openxmlformats.org/officeDocument/2006/relationships/image" Target="../media/image34.png"/><Relationship Id="rId9" Type="http://schemas.openxmlformats.org/officeDocument/2006/relationships/image" Target="../media/image20.png"/><Relationship Id="rId14" Type="http://schemas.openxmlformats.org/officeDocument/2006/relationships/image" Target="../media/image22.png"/><Relationship Id="rId2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F43DD2E-98FE-461E-A7FF-7BDA1CC8CA5E}"/>
              </a:ext>
            </a:extLst>
          </p:cNvPr>
          <p:cNvSpPr/>
          <p:nvPr/>
        </p:nvSpPr>
        <p:spPr>
          <a:xfrm>
            <a:off x="0" y="0"/>
            <a:ext cx="12078955" cy="1538883"/>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2</a:t>
            </a:r>
            <a:r>
              <a:rPr lang="nl-NL" sz="5400" b="1" spc="50" baseline="3000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e</a:t>
            </a: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 digitale bijeenkomst </a:t>
            </a:r>
          </a:p>
          <a:p>
            <a:pPr algn="ctr"/>
            <a:r>
              <a:rPr lang="nl-NL" sz="40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p:sp>
        <p:nvSpPr>
          <p:cNvPr id="8" name="Rechthoek: afgeronde hoeken 7">
            <a:extLst>
              <a:ext uri="{FF2B5EF4-FFF2-40B4-BE49-F238E27FC236}">
                <a16:creationId xmlns:a16="http://schemas.microsoft.com/office/drawing/2014/main" id="{E0326FA7-F55C-44FE-9DB8-9F44C9DE522B}"/>
              </a:ext>
            </a:extLst>
          </p:cNvPr>
          <p:cNvSpPr/>
          <p:nvPr/>
        </p:nvSpPr>
        <p:spPr>
          <a:xfrm>
            <a:off x="1644650" y="2534680"/>
            <a:ext cx="9359900" cy="3727554"/>
          </a:xfrm>
          <a:prstGeom prst="roundRect">
            <a:avLst/>
          </a:prstGeom>
          <a:solidFill>
            <a:schemeClr val="bg1"/>
          </a:solidFill>
          <a:ln w="603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Ø"/>
            </a:pPr>
            <a:r>
              <a:rPr lang="nl-NL" sz="28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Welkom</a:t>
            </a:r>
          </a:p>
          <a:p>
            <a:pPr marL="571500" indent="-571500">
              <a:buFont typeface="Wingdings" panose="05000000000000000000" pitchFamily="2" charset="2"/>
              <a:buChar char="Ø"/>
            </a:pPr>
            <a:r>
              <a:rPr lang="nl-NL" sz="24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Wat is Waardevol Werk</a:t>
            </a:r>
          </a:p>
          <a:p>
            <a:pPr marL="571500" indent="-571500">
              <a:buFont typeface="Wingdings" panose="05000000000000000000" pitchFamily="2" charset="2"/>
              <a:buChar char="Ø"/>
            </a:pPr>
            <a:r>
              <a:rPr lang="nl-NL" sz="24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Doelenboom Waardevol Werk</a:t>
            </a:r>
          </a:p>
          <a:p>
            <a:pPr marL="571500" indent="-571500">
              <a:buFont typeface="Wingdings" panose="05000000000000000000" pitchFamily="2" charset="2"/>
              <a:buChar char="Ø"/>
            </a:pPr>
            <a:r>
              <a:rPr lang="nl-NL" sz="24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Ervaringen uit Zandvoort</a:t>
            </a:r>
          </a:p>
          <a:p>
            <a:pPr marL="571500" indent="-571500">
              <a:buFont typeface="Wingdings" panose="05000000000000000000" pitchFamily="2" charset="2"/>
              <a:buChar char="Ø"/>
            </a:pPr>
            <a:r>
              <a:rPr lang="nl-NL" sz="24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Stepping Stones</a:t>
            </a:r>
          </a:p>
          <a:p>
            <a:pPr marL="571500" indent="-571500">
              <a:buFont typeface="Wingdings" panose="05000000000000000000" pitchFamily="2" charset="2"/>
              <a:buChar char="Ø"/>
            </a:pPr>
            <a:r>
              <a:rPr lang="nl-NL" sz="24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Hulpmiddelen wat mist wat werkt</a:t>
            </a:r>
          </a:p>
          <a:p>
            <a:pPr marL="571500" indent="-571500">
              <a:buFont typeface="Wingdings" panose="05000000000000000000" pitchFamily="2" charset="2"/>
              <a:buChar char="Ø"/>
            </a:pPr>
            <a:r>
              <a:rPr lang="nl-NL" sz="24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Volgende bijeenkomst  </a:t>
            </a:r>
          </a:p>
          <a:p>
            <a:pPr algn="ctr"/>
            <a:endParaRPr lang="nl-NL" sz="24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endParaRPr>
          </a:p>
          <a:p>
            <a:pPr algn="ctr"/>
            <a:endParaRPr lang="nl-NL" dirty="0">
              <a:solidFill>
                <a:schemeClr val="tx1"/>
              </a:solidFill>
            </a:endParaRPr>
          </a:p>
        </p:txBody>
      </p:sp>
      <p:sp>
        <p:nvSpPr>
          <p:cNvPr id="2" name="Rechthoek 1">
            <a:extLst>
              <a:ext uri="{FF2B5EF4-FFF2-40B4-BE49-F238E27FC236}">
                <a16:creationId xmlns:a16="http://schemas.microsoft.com/office/drawing/2014/main" id="{F20BE4ED-C135-4DD3-ABF3-C284E0853256}"/>
              </a:ext>
            </a:extLst>
          </p:cNvPr>
          <p:cNvSpPr/>
          <p:nvPr/>
        </p:nvSpPr>
        <p:spPr>
          <a:xfrm>
            <a:off x="218330" y="1775171"/>
            <a:ext cx="2898496" cy="523220"/>
          </a:xfrm>
          <a:prstGeom prst="rect">
            <a:avLst/>
          </a:prstGeom>
          <a:noFill/>
        </p:spPr>
        <p:txBody>
          <a:bodyPr wrap="square" lIns="91440" tIns="45720" rIns="91440" bIns="45720">
            <a:spAutoFit/>
          </a:bodyPr>
          <a:lstStyle/>
          <a:p>
            <a:pPr algn="ctr"/>
            <a:r>
              <a:rPr lang="nl-NL" sz="2800" b="1" cap="none" spc="50" dirty="0">
                <a:ln w="9525" cmpd="sng">
                  <a:solidFill>
                    <a:schemeClr val="accent1"/>
                  </a:solidFill>
                  <a:prstDash val="solid"/>
                </a:ln>
                <a:solidFill>
                  <a:srgbClr val="70AD47">
                    <a:tint val="1000"/>
                  </a:srgbClr>
                </a:solidFill>
                <a:effectLst>
                  <a:glow rad="38100">
                    <a:schemeClr val="accent1">
                      <a:alpha val="40000"/>
                    </a:schemeClr>
                  </a:glow>
                </a:effectLst>
              </a:rPr>
              <a:t>Do. 19 mei 2022</a:t>
            </a:r>
          </a:p>
        </p:txBody>
      </p:sp>
    </p:spTree>
    <p:extLst>
      <p:ext uri="{BB962C8B-B14F-4D97-AF65-F5344CB8AC3E}">
        <p14:creationId xmlns:p14="http://schemas.microsoft.com/office/powerpoint/2010/main" val="1025037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7" name="3D-model 6" descr="Flagstone - round">
                <a:extLst>
                  <a:ext uri="{FF2B5EF4-FFF2-40B4-BE49-F238E27FC236}">
                    <a16:creationId xmlns:a16="http://schemas.microsoft.com/office/drawing/2014/main" id="{88402097-DB49-4C99-92FD-EE25B09EFA44}"/>
                  </a:ext>
                </a:extLst>
              </p:cNvPr>
              <p:cNvGraphicFramePr>
                <a:graphicFrameLocks noChangeAspect="1"/>
              </p:cNvGraphicFramePr>
              <p:nvPr>
                <p:extLst/>
              </p:nvPr>
            </p:nvGraphicFramePr>
            <p:xfrm>
              <a:off x="9826599" y="5267773"/>
              <a:ext cx="933303" cy="331732"/>
            </p:xfrm>
            <a:graphic>
              <a:graphicData uri="http://schemas.microsoft.com/office/drawing/2017/model3d">
                <am3d:model3d r:embed="rId2">
                  <am3d:spPr>
                    <a:xfrm>
                      <a:off x="0" y="0"/>
                      <a:ext cx="933303" cy="331732"/>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6413967" ay="4687498" az="6434853"/>
                    <am3d:postTrans dx="0" dy="0" dz="0"/>
                  </am3d:trans>
                  <am3d:raster rName="Office3DRenderer" rVer="16.0.8326">
                    <am3d:blip r:embed="rId3"/>
                  </am3d:raster>
                  <am3d:objViewport viewportSz="12570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7" name="3D-model 6" descr="Flagstone - round">
                <a:extLst>
                  <a:ext uri="{FF2B5EF4-FFF2-40B4-BE49-F238E27FC236}">
                    <a16:creationId xmlns:a16="http://schemas.microsoft.com/office/drawing/2014/main" id="{88402097-DB49-4C99-92FD-EE25B09EFA44}"/>
                  </a:ext>
                </a:extLst>
              </p:cNvPr>
              <p:cNvPicPr>
                <a:picLocks noGrp="1" noRot="1" noChangeAspect="1" noMove="1" noResize="1" noEditPoints="1" noAdjustHandles="1" noChangeArrowheads="1" noChangeShapeType="1" noCrop="1"/>
              </p:cNvPicPr>
              <p:nvPr/>
            </p:nvPicPr>
            <p:blipFill>
              <a:blip r:embed="rId4"/>
              <a:stretch>
                <a:fillRect/>
              </a:stretch>
            </p:blipFill>
            <p:spPr>
              <a:xfrm>
                <a:off x="9826599" y="5267773"/>
                <a:ext cx="933303" cy="331732"/>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8" name="3D-model 7" descr="Flagstone - round">
                <a:extLst>
                  <a:ext uri="{FF2B5EF4-FFF2-40B4-BE49-F238E27FC236}">
                    <a16:creationId xmlns:a16="http://schemas.microsoft.com/office/drawing/2014/main" id="{1C8BE684-99B3-4A92-B7C8-57E13223A670}"/>
                  </a:ext>
                </a:extLst>
              </p:cNvPr>
              <p:cNvGraphicFramePr>
                <a:graphicFrameLocks noChangeAspect="1"/>
              </p:cNvGraphicFramePr>
              <p:nvPr>
                <p:extLst/>
              </p:nvPr>
            </p:nvGraphicFramePr>
            <p:xfrm>
              <a:off x="6555727" y="6394243"/>
              <a:ext cx="804860" cy="397805"/>
            </p:xfrm>
            <a:graphic>
              <a:graphicData uri="http://schemas.microsoft.com/office/drawing/2017/model3d">
                <am3d:model3d r:embed="rId2">
                  <am3d:spPr>
                    <a:xfrm>
                      <a:off x="0" y="0"/>
                      <a:ext cx="804860" cy="397805"/>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5"/>
                  </am3d:raster>
                  <am3d:objViewport viewportSz="10453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3D-model 7" descr="Flagstone - round">
                <a:extLst>
                  <a:ext uri="{FF2B5EF4-FFF2-40B4-BE49-F238E27FC236}">
                    <a16:creationId xmlns:a16="http://schemas.microsoft.com/office/drawing/2014/main" id="{1C8BE684-99B3-4A92-B7C8-57E13223A670}"/>
                  </a:ext>
                </a:extLst>
              </p:cNvPr>
              <p:cNvPicPr>
                <a:picLocks noGrp="1" noRot="1" noChangeAspect="1" noMove="1" noResize="1" noEditPoints="1" noAdjustHandles="1" noChangeArrowheads="1" noChangeShapeType="1" noCrop="1"/>
              </p:cNvPicPr>
              <p:nvPr/>
            </p:nvPicPr>
            <p:blipFill>
              <a:blip r:embed="rId6"/>
              <a:stretch>
                <a:fillRect/>
              </a:stretch>
            </p:blipFill>
            <p:spPr>
              <a:xfrm>
                <a:off x="6555727" y="6394243"/>
                <a:ext cx="804860" cy="397805"/>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9" name="3D-model 8" descr="Flagstone - round">
                <a:extLst>
                  <a:ext uri="{FF2B5EF4-FFF2-40B4-BE49-F238E27FC236}">
                    <a16:creationId xmlns:a16="http://schemas.microsoft.com/office/drawing/2014/main" id="{CBB4CEC4-8BDE-42BD-8DA7-B2EF7469F863}"/>
                  </a:ext>
                </a:extLst>
              </p:cNvPr>
              <p:cNvGraphicFramePr>
                <a:graphicFrameLocks noChangeAspect="1"/>
              </p:cNvGraphicFramePr>
              <p:nvPr>
                <p:extLst/>
              </p:nvPr>
            </p:nvGraphicFramePr>
            <p:xfrm>
              <a:off x="9248993" y="5724154"/>
              <a:ext cx="1226566" cy="536341"/>
            </p:xfrm>
            <a:graphic>
              <a:graphicData uri="http://schemas.microsoft.com/office/drawing/2017/model3d">
                <am3d:model3d r:embed="rId2">
                  <am3d:spPr>
                    <a:xfrm>
                      <a:off x="0" y="0"/>
                      <a:ext cx="1226566" cy="536341"/>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66170" ay="368653" az="94692"/>
                    <am3d:postTrans dx="0" dy="0" dz="0"/>
                  </am3d:trans>
                  <am3d:raster rName="Office3DRenderer" rVer="16.0.8326">
                    <am3d:blip r:embed="rId7"/>
                  </am3d:raster>
                  <am3d:objViewport viewportSz="16639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model 8" descr="Flagstone - round">
                <a:extLst>
                  <a:ext uri="{FF2B5EF4-FFF2-40B4-BE49-F238E27FC236}">
                    <a16:creationId xmlns:a16="http://schemas.microsoft.com/office/drawing/2014/main" id="{CBB4CEC4-8BDE-42BD-8DA7-B2EF7469F863}"/>
                  </a:ext>
                </a:extLst>
              </p:cNvPr>
              <p:cNvPicPr>
                <a:picLocks noGrp="1" noRot="1" noChangeAspect="1" noMove="1" noResize="1" noEditPoints="1" noAdjustHandles="1" noChangeArrowheads="1" noChangeShapeType="1" noCrop="1"/>
              </p:cNvPicPr>
              <p:nvPr/>
            </p:nvPicPr>
            <p:blipFill>
              <a:blip r:embed="rId8"/>
              <a:stretch>
                <a:fillRect/>
              </a:stretch>
            </p:blipFill>
            <p:spPr>
              <a:xfrm>
                <a:off x="9248993" y="5724154"/>
                <a:ext cx="1226566" cy="536341"/>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 name="3D-model 9" descr="Flagstone - round">
                <a:extLst>
                  <a:ext uri="{FF2B5EF4-FFF2-40B4-BE49-F238E27FC236}">
                    <a16:creationId xmlns:a16="http://schemas.microsoft.com/office/drawing/2014/main" id="{1A7ECA80-4799-44AD-91D0-FBC93298E9A9}"/>
                  </a:ext>
                </a:extLst>
              </p:cNvPr>
              <p:cNvGraphicFramePr>
                <a:graphicFrameLocks noChangeAspect="1"/>
              </p:cNvGraphicFramePr>
              <p:nvPr>
                <p:extLst/>
              </p:nvPr>
            </p:nvGraphicFramePr>
            <p:xfrm>
              <a:off x="3299184" y="6235588"/>
              <a:ext cx="1226569" cy="503940"/>
            </p:xfrm>
            <a:graphic>
              <a:graphicData uri="http://schemas.microsoft.com/office/drawing/2017/model3d">
                <am3d:model3d r:embed="rId2">
                  <am3d:spPr>
                    <a:xfrm>
                      <a:off x="0" y="0"/>
                      <a:ext cx="1226569" cy="50394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05989" ay="1127609" az="264000"/>
                    <am3d:postTrans dx="0" dy="0" dz="0"/>
                  </am3d:trans>
                  <am3d:raster rName="Office3DRenderer" rVer="16.0.8326">
                    <am3d:blip r:embed="rId9"/>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model 9" descr="Flagstone - round">
                <a:extLst>
                  <a:ext uri="{FF2B5EF4-FFF2-40B4-BE49-F238E27FC236}">
                    <a16:creationId xmlns:a16="http://schemas.microsoft.com/office/drawing/2014/main" id="{1A7ECA80-4799-44AD-91D0-FBC93298E9A9}"/>
                  </a:ext>
                </a:extLst>
              </p:cNvPr>
              <p:cNvPicPr>
                <a:picLocks noGrp="1" noRot="1" noChangeAspect="1" noMove="1" noResize="1" noEditPoints="1" noAdjustHandles="1" noChangeArrowheads="1" noChangeShapeType="1" noCrop="1"/>
              </p:cNvPicPr>
              <p:nvPr/>
            </p:nvPicPr>
            <p:blipFill>
              <a:blip r:embed="rId10"/>
              <a:stretch>
                <a:fillRect/>
              </a:stretch>
            </p:blipFill>
            <p:spPr>
              <a:xfrm>
                <a:off x="3299184" y="6235588"/>
                <a:ext cx="1226569" cy="50394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1" name="3D-model 10" descr="Flagstone - round">
                <a:extLst>
                  <a:ext uri="{FF2B5EF4-FFF2-40B4-BE49-F238E27FC236}">
                    <a16:creationId xmlns:a16="http://schemas.microsoft.com/office/drawing/2014/main" id="{9D2CB2AF-753B-428E-A0D3-59938D284BB9}"/>
                  </a:ext>
                </a:extLst>
              </p:cNvPr>
              <p:cNvGraphicFramePr>
                <a:graphicFrameLocks noChangeAspect="1"/>
              </p:cNvGraphicFramePr>
              <p:nvPr>
                <p:extLst/>
              </p:nvPr>
            </p:nvGraphicFramePr>
            <p:xfrm>
              <a:off x="4652452" y="6240325"/>
              <a:ext cx="1226570" cy="534703"/>
            </p:xfrm>
            <a:graphic>
              <a:graphicData uri="http://schemas.microsoft.com/office/drawing/2017/model3d">
                <am3d:model3d r:embed="rId2">
                  <am3d:spPr>
                    <a:xfrm>
                      <a:off x="0" y="0"/>
                      <a:ext cx="1226570" cy="53470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38050" ay="449465" az="111437"/>
                    <am3d:postTrans dx="0" dy="0" dz="0"/>
                  </am3d:trans>
                  <am3d:raster rName="Office3DRenderer" rVer="16.0.8326">
                    <am3d:blip r:embed="rId11"/>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model 10" descr="Flagstone - round">
                <a:extLst>
                  <a:ext uri="{FF2B5EF4-FFF2-40B4-BE49-F238E27FC236}">
                    <a16:creationId xmlns:a16="http://schemas.microsoft.com/office/drawing/2014/main" id="{9D2CB2AF-753B-428E-A0D3-59938D284BB9}"/>
                  </a:ext>
                </a:extLst>
              </p:cNvPr>
              <p:cNvPicPr>
                <a:picLocks noGrp="1" noRot="1" noChangeAspect="1" noMove="1" noResize="1" noEditPoints="1" noAdjustHandles="1" noChangeArrowheads="1" noChangeShapeType="1" noCrop="1"/>
              </p:cNvPicPr>
              <p:nvPr/>
            </p:nvPicPr>
            <p:blipFill>
              <a:blip r:embed="rId12"/>
              <a:stretch>
                <a:fillRect/>
              </a:stretch>
            </p:blipFill>
            <p:spPr>
              <a:xfrm>
                <a:off x="4652452" y="6240325"/>
                <a:ext cx="1226570" cy="53470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2" name="3D-model 11" descr="Flagstone - round">
                <a:extLst>
                  <a:ext uri="{FF2B5EF4-FFF2-40B4-BE49-F238E27FC236}">
                    <a16:creationId xmlns:a16="http://schemas.microsoft.com/office/drawing/2014/main" id="{9D79D764-AB47-406B-BDC8-0AE61FD08FB8}"/>
                  </a:ext>
                </a:extLst>
              </p:cNvPr>
              <p:cNvGraphicFramePr>
                <a:graphicFrameLocks noChangeAspect="1"/>
              </p:cNvGraphicFramePr>
              <p:nvPr>
                <p:extLst/>
              </p:nvPr>
            </p:nvGraphicFramePr>
            <p:xfrm>
              <a:off x="7679015" y="6218470"/>
              <a:ext cx="1226571" cy="491986"/>
            </p:xfrm>
            <a:graphic>
              <a:graphicData uri="http://schemas.microsoft.com/office/drawing/2017/model3d">
                <am3d:model3d r:embed="rId2">
                  <am3d:spPr>
                    <a:xfrm>
                      <a:off x="0" y="0"/>
                      <a:ext cx="1226571" cy="491986"/>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743965" ay="452323" az="99131"/>
                    <am3d:postTrans dx="0" dy="0" dz="0"/>
                  </am3d:trans>
                  <am3d:raster rName="Office3DRenderer" rVer="16.0.8326">
                    <am3d:blip r:embed="rId13"/>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2" name="3D-model 11" descr="Flagstone - round">
                <a:extLst>
                  <a:ext uri="{FF2B5EF4-FFF2-40B4-BE49-F238E27FC236}">
                    <a16:creationId xmlns:a16="http://schemas.microsoft.com/office/drawing/2014/main" id="{9D79D764-AB47-406B-BDC8-0AE61FD08FB8}"/>
                  </a:ext>
                </a:extLst>
              </p:cNvPr>
              <p:cNvPicPr>
                <a:picLocks noGrp="1" noRot="1" noChangeAspect="1" noMove="1" noResize="1" noEditPoints="1" noAdjustHandles="1" noChangeArrowheads="1" noChangeShapeType="1" noCrop="1"/>
              </p:cNvPicPr>
              <p:nvPr/>
            </p:nvPicPr>
            <p:blipFill>
              <a:blip r:embed="rId14"/>
              <a:stretch>
                <a:fillRect/>
              </a:stretch>
            </p:blipFill>
            <p:spPr>
              <a:xfrm>
                <a:off x="7679015" y="6218470"/>
                <a:ext cx="1226571" cy="49198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4" name="3D-model 13" descr="Flagstone - round">
                <a:extLst>
                  <a:ext uri="{FF2B5EF4-FFF2-40B4-BE49-F238E27FC236}">
                    <a16:creationId xmlns:a16="http://schemas.microsoft.com/office/drawing/2014/main" id="{FC8D0B73-0559-47EA-B7CE-E6EAD0D35440}"/>
                  </a:ext>
                </a:extLst>
              </p:cNvPr>
              <p:cNvGraphicFramePr>
                <a:graphicFrameLocks noChangeAspect="1"/>
              </p:cNvGraphicFramePr>
              <p:nvPr>
                <p:extLst/>
              </p:nvPr>
            </p:nvGraphicFramePr>
            <p:xfrm>
              <a:off x="10724776" y="6098617"/>
              <a:ext cx="1226569" cy="560990"/>
            </p:xfrm>
            <a:graphic>
              <a:graphicData uri="http://schemas.microsoft.com/office/drawing/2017/model3d">
                <am3d:model3d r:embed="rId2">
                  <am3d:spPr>
                    <a:xfrm>
                      <a:off x="0" y="0"/>
                      <a:ext cx="1226569" cy="56099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5"/>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4" name="3D-model 13" descr="Flagstone - round">
                <a:extLst>
                  <a:ext uri="{FF2B5EF4-FFF2-40B4-BE49-F238E27FC236}">
                    <a16:creationId xmlns:a16="http://schemas.microsoft.com/office/drawing/2014/main" id="{FC8D0B73-0559-47EA-B7CE-E6EAD0D35440}"/>
                  </a:ext>
                </a:extLst>
              </p:cNvPr>
              <p:cNvPicPr>
                <a:picLocks noGrp="1" noRot="1" noChangeAspect="1" noMove="1" noResize="1" noEditPoints="1" noAdjustHandles="1" noChangeArrowheads="1" noChangeShapeType="1" noCrop="1"/>
              </p:cNvPicPr>
              <p:nvPr/>
            </p:nvPicPr>
            <p:blipFill>
              <a:blip r:embed="rId16"/>
              <a:stretch>
                <a:fillRect/>
              </a:stretch>
            </p:blipFill>
            <p:spPr>
              <a:xfrm>
                <a:off x="10724776" y="6098617"/>
                <a:ext cx="1226569" cy="56099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6" name="3D-model 15" descr="Flagstone - round">
                <a:extLst>
                  <a:ext uri="{FF2B5EF4-FFF2-40B4-BE49-F238E27FC236}">
                    <a16:creationId xmlns:a16="http://schemas.microsoft.com/office/drawing/2014/main" id="{9CA7BA5F-DA2D-4113-96F3-E5A023E03347}"/>
                  </a:ext>
                </a:extLst>
              </p:cNvPr>
              <p:cNvGraphicFramePr>
                <a:graphicFrameLocks noChangeAspect="1"/>
              </p:cNvGraphicFramePr>
              <p:nvPr>
                <p:extLst/>
              </p:nvPr>
            </p:nvGraphicFramePr>
            <p:xfrm>
              <a:off x="11062091" y="5025919"/>
              <a:ext cx="859608" cy="393154"/>
            </p:xfrm>
            <a:graphic>
              <a:graphicData uri="http://schemas.microsoft.com/office/drawing/2017/model3d">
                <am3d:model3d r:embed="rId2">
                  <am3d:spPr>
                    <a:xfrm>
                      <a:off x="0" y="0"/>
                      <a:ext cx="859608" cy="39315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7"/>
                  </am3d:raster>
                  <am3d:objViewport viewportSz="11661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6" name="3D-model 15" descr="Flagstone - round">
                <a:extLst>
                  <a:ext uri="{FF2B5EF4-FFF2-40B4-BE49-F238E27FC236}">
                    <a16:creationId xmlns:a16="http://schemas.microsoft.com/office/drawing/2014/main" id="{9CA7BA5F-DA2D-4113-96F3-E5A023E03347}"/>
                  </a:ext>
                </a:extLst>
              </p:cNvPr>
              <p:cNvPicPr>
                <a:picLocks noGrp="1" noRot="1" noChangeAspect="1" noMove="1" noResize="1" noEditPoints="1" noAdjustHandles="1" noChangeArrowheads="1" noChangeShapeType="1" noCrop="1"/>
              </p:cNvPicPr>
              <p:nvPr/>
            </p:nvPicPr>
            <p:blipFill>
              <a:blip r:embed="rId18"/>
              <a:stretch>
                <a:fillRect/>
              </a:stretch>
            </p:blipFill>
            <p:spPr>
              <a:xfrm>
                <a:off x="11062091" y="5025919"/>
                <a:ext cx="859608" cy="393154"/>
              </a:xfrm>
              <a:prstGeom prst="rect">
                <a:avLst/>
              </a:prstGeom>
            </p:spPr>
          </p:pic>
        </mc:Fallback>
      </mc:AlternateContent>
      <p:sp>
        <p:nvSpPr>
          <p:cNvPr id="20" name="Rechthoek 19">
            <a:extLst>
              <a:ext uri="{FF2B5EF4-FFF2-40B4-BE49-F238E27FC236}">
                <a16:creationId xmlns:a16="http://schemas.microsoft.com/office/drawing/2014/main" id="{1C960E17-BD82-4FEE-A0D6-553FB52EFCF9}"/>
              </a:ext>
            </a:extLst>
          </p:cNvPr>
          <p:cNvSpPr/>
          <p:nvPr/>
        </p:nvSpPr>
        <p:spPr>
          <a:xfrm>
            <a:off x="105311" y="-14499"/>
            <a:ext cx="12078955" cy="1354217"/>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STEPPING STONES </a:t>
            </a:r>
          </a:p>
          <a:p>
            <a:pPr algn="ctr"/>
            <a:r>
              <a:rPr lang="nl-NL" sz="28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mc:AlternateContent xmlns:mc="http://schemas.openxmlformats.org/markup-compatibility/2006" xmlns:am3d="http://schemas.microsoft.com/office/drawing/2017/model3d">
        <mc:Choice Requires="am3d">
          <p:graphicFrame>
            <p:nvGraphicFramePr>
              <p:cNvPr id="52" name="3D-model 51" descr="Flagstone - round">
                <a:extLst>
                  <a:ext uri="{FF2B5EF4-FFF2-40B4-BE49-F238E27FC236}">
                    <a16:creationId xmlns:a16="http://schemas.microsoft.com/office/drawing/2014/main" id="{655FBA17-5574-4BB6-8CEA-C8D276D2DDAE}"/>
                  </a:ext>
                </a:extLst>
              </p:cNvPr>
              <p:cNvGraphicFramePr>
                <a:graphicFrameLocks noChangeAspect="1"/>
              </p:cNvGraphicFramePr>
              <p:nvPr>
                <p:extLst>
                  <p:ext uri="{D42A27DB-BD31-4B8C-83A1-F6EECF244321}">
                    <p14:modId xmlns:p14="http://schemas.microsoft.com/office/powerpoint/2010/main" val="551602861"/>
                  </p:ext>
                </p:extLst>
              </p:nvPr>
            </p:nvGraphicFramePr>
            <p:xfrm>
              <a:off x="9424169" y="6234618"/>
              <a:ext cx="1051390" cy="519653"/>
            </p:xfrm>
            <a:graphic>
              <a:graphicData uri="http://schemas.microsoft.com/office/drawing/2017/model3d">
                <am3d:model3d r:embed="rId2">
                  <am3d:spPr>
                    <a:xfrm>
                      <a:off x="0" y="0"/>
                      <a:ext cx="1051390" cy="51965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19"/>
                  </am3d:raster>
                  <am3d:objViewport viewportSz="13655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2" name="3D-model 51" descr="Flagstone - round">
                <a:extLst>
                  <a:ext uri="{FF2B5EF4-FFF2-40B4-BE49-F238E27FC236}">
                    <a16:creationId xmlns:a16="http://schemas.microsoft.com/office/drawing/2014/main" id="{655FBA17-5574-4BB6-8CEA-C8D276D2DDAE}"/>
                  </a:ext>
                </a:extLst>
              </p:cNvPr>
              <p:cNvPicPr>
                <a:picLocks noGrp="1" noRot="1" noChangeAspect="1" noMove="1" noResize="1" noEditPoints="1" noAdjustHandles="1" noChangeArrowheads="1" noChangeShapeType="1" noCrop="1"/>
              </p:cNvPicPr>
              <p:nvPr/>
            </p:nvPicPr>
            <p:blipFill>
              <a:blip r:embed="rId20"/>
              <a:stretch>
                <a:fillRect/>
              </a:stretch>
            </p:blipFill>
            <p:spPr>
              <a:xfrm>
                <a:off x="9424169" y="6234618"/>
                <a:ext cx="1051390" cy="51965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3" name="3D-model 52" descr="Flagstone - round">
                <a:extLst>
                  <a:ext uri="{FF2B5EF4-FFF2-40B4-BE49-F238E27FC236}">
                    <a16:creationId xmlns:a16="http://schemas.microsoft.com/office/drawing/2014/main" id="{031DC2A5-6F98-4C54-83AF-F4DDFB20A714}"/>
                  </a:ext>
                </a:extLst>
              </p:cNvPr>
              <p:cNvGraphicFramePr>
                <a:graphicFrameLocks noChangeAspect="1"/>
              </p:cNvGraphicFramePr>
              <p:nvPr>
                <p:extLst/>
              </p:nvPr>
            </p:nvGraphicFramePr>
            <p:xfrm>
              <a:off x="10171304" y="4849296"/>
              <a:ext cx="626142" cy="231263"/>
            </p:xfrm>
            <a:graphic>
              <a:graphicData uri="http://schemas.microsoft.com/office/drawing/2017/model3d">
                <am3d:model3d r:embed="rId2">
                  <am3d:spPr>
                    <a:xfrm>
                      <a:off x="0" y="0"/>
                      <a:ext cx="626142" cy="23126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0023940" ay="265067" az="10739195"/>
                    <am3d:postTrans dx="0" dy="0" dz="0"/>
                  </am3d:trans>
                  <am3d:raster rName="Office3DRenderer" rVer="16.0.8326">
                    <am3d:blip r:embed="rId21"/>
                  </am3d:raster>
                  <am3d:objViewport viewportSz="7969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3" name="3D-model 52" descr="Flagstone - round">
                <a:extLst>
                  <a:ext uri="{FF2B5EF4-FFF2-40B4-BE49-F238E27FC236}">
                    <a16:creationId xmlns:a16="http://schemas.microsoft.com/office/drawing/2014/main" id="{031DC2A5-6F98-4C54-83AF-F4DDFB20A714}"/>
                  </a:ext>
                </a:extLst>
              </p:cNvPr>
              <p:cNvPicPr>
                <a:picLocks noGrp="1" noRot="1" noChangeAspect="1" noMove="1" noResize="1" noEditPoints="1" noAdjustHandles="1" noChangeArrowheads="1" noChangeShapeType="1" noCrop="1"/>
              </p:cNvPicPr>
              <p:nvPr/>
            </p:nvPicPr>
            <p:blipFill>
              <a:blip r:embed="rId22"/>
              <a:stretch>
                <a:fillRect/>
              </a:stretch>
            </p:blipFill>
            <p:spPr>
              <a:xfrm>
                <a:off x="10171304" y="4849296"/>
                <a:ext cx="626142" cy="23126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4" name="3D-model 53" descr="Flagstone - round">
                <a:extLst>
                  <a:ext uri="{FF2B5EF4-FFF2-40B4-BE49-F238E27FC236}">
                    <a16:creationId xmlns:a16="http://schemas.microsoft.com/office/drawing/2014/main" id="{D7998F69-2C95-4082-9C01-348B6C356F23}"/>
                  </a:ext>
                </a:extLst>
              </p:cNvPr>
              <p:cNvGraphicFramePr>
                <a:graphicFrameLocks noChangeAspect="1"/>
              </p:cNvGraphicFramePr>
              <p:nvPr>
                <p:extLst/>
              </p:nvPr>
            </p:nvGraphicFramePr>
            <p:xfrm>
              <a:off x="5786334" y="6079409"/>
              <a:ext cx="937205" cy="399984"/>
            </p:xfrm>
            <a:graphic>
              <a:graphicData uri="http://schemas.microsoft.com/office/drawing/2017/model3d">
                <am3d:model3d r:embed="rId2">
                  <am3d:spPr>
                    <a:xfrm>
                      <a:off x="0" y="0"/>
                      <a:ext cx="937205" cy="39998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732650" ay="3883818" az="1590450"/>
                    <am3d:postTrans dx="0" dy="0" dz="0"/>
                  </am3d:trans>
                  <am3d:raster rName="Office3DRenderer" rVer="16.0.8326">
                    <am3d:blip r:embed="rId20"/>
                  </am3d:raster>
                  <am3d:objViewport viewportSz="12570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4" name="3D-model 53" descr="Flagstone - round">
                <a:extLst>
                  <a:ext uri="{FF2B5EF4-FFF2-40B4-BE49-F238E27FC236}">
                    <a16:creationId xmlns:a16="http://schemas.microsoft.com/office/drawing/2014/main" id="{D7998F69-2C95-4082-9C01-348B6C356F23}"/>
                  </a:ext>
                </a:extLst>
              </p:cNvPr>
              <p:cNvPicPr>
                <a:picLocks noGrp="1" noRot="1" noChangeAspect="1" noMove="1" noResize="1" noEditPoints="1" noAdjustHandles="1" noChangeArrowheads="1" noChangeShapeType="1" noCrop="1"/>
              </p:cNvPicPr>
              <p:nvPr/>
            </p:nvPicPr>
            <p:blipFill>
              <a:blip r:embed="rId24"/>
              <a:stretch>
                <a:fillRect/>
              </a:stretch>
            </p:blipFill>
            <p:spPr>
              <a:xfrm>
                <a:off x="5786334" y="6079409"/>
                <a:ext cx="937205" cy="399984"/>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5" name="3D-model 54" descr="Flagstone - round">
                <a:extLst>
                  <a:ext uri="{FF2B5EF4-FFF2-40B4-BE49-F238E27FC236}">
                    <a16:creationId xmlns:a16="http://schemas.microsoft.com/office/drawing/2014/main" id="{70BB3C65-814E-45DC-BBAC-F498FE192B01}"/>
                  </a:ext>
                </a:extLst>
              </p:cNvPr>
              <p:cNvGraphicFramePr>
                <a:graphicFrameLocks noChangeAspect="1"/>
              </p:cNvGraphicFramePr>
              <p:nvPr>
                <p:extLst/>
              </p:nvPr>
            </p:nvGraphicFramePr>
            <p:xfrm>
              <a:off x="2764924" y="5986291"/>
              <a:ext cx="1336614" cy="561174"/>
            </p:xfrm>
            <a:graphic>
              <a:graphicData uri="http://schemas.microsoft.com/office/drawing/2017/model3d">
                <am3d:model3d r:embed="rId2">
                  <am3d:spPr>
                    <a:xfrm>
                      <a:off x="0" y="0"/>
                      <a:ext cx="1336614" cy="56117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777286" ay="670939" az="153263"/>
                    <am3d:postTrans dx="0" dy="0" dz="0"/>
                  </am3d:trans>
                  <am3d:raster rName="Office3DRenderer" rVer="16.0.8326">
                    <am3d:blip r:embed="rId25"/>
                  </am3d:raster>
                  <am3d:objViewport viewportSz="18263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5" name="3D-model 54" descr="Flagstone - round">
                <a:extLst>
                  <a:ext uri="{FF2B5EF4-FFF2-40B4-BE49-F238E27FC236}">
                    <a16:creationId xmlns:a16="http://schemas.microsoft.com/office/drawing/2014/main" id="{70BB3C65-814E-45DC-BBAC-F498FE192B01}"/>
                  </a:ext>
                </a:extLst>
              </p:cNvPr>
              <p:cNvPicPr>
                <a:picLocks noGrp="1" noRot="1" noChangeAspect="1" noMove="1" noResize="1" noEditPoints="1" noAdjustHandles="1" noChangeArrowheads="1" noChangeShapeType="1" noCrop="1"/>
              </p:cNvPicPr>
              <p:nvPr/>
            </p:nvPicPr>
            <p:blipFill>
              <a:blip r:embed="rId26"/>
              <a:stretch>
                <a:fillRect/>
              </a:stretch>
            </p:blipFill>
            <p:spPr>
              <a:xfrm>
                <a:off x="2764924" y="5986291"/>
                <a:ext cx="1336614" cy="561174"/>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7" name="3D-model 56" descr="Flagstone - round">
                <a:extLst>
                  <a:ext uri="{FF2B5EF4-FFF2-40B4-BE49-F238E27FC236}">
                    <a16:creationId xmlns:a16="http://schemas.microsoft.com/office/drawing/2014/main" id="{738438C5-749B-440F-8FA2-C893114B6A9F}"/>
                  </a:ext>
                </a:extLst>
              </p:cNvPr>
              <p:cNvGraphicFramePr>
                <a:graphicFrameLocks noChangeAspect="1"/>
              </p:cNvGraphicFramePr>
              <p:nvPr>
                <p:extLst/>
              </p:nvPr>
            </p:nvGraphicFramePr>
            <p:xfrm>
              <a:off x="1525915" y="5671392"/>
              <a:ext cx="1823426" cy="863729"/>
            </p:xfrm>
            <a:graphic>
              <a:graphicData uri="http://schemas.microsoft.com/office/drawing/2017/model3d">
                <am3d:model3d r:embed="rId2">
                  <am3d:spPr>
                    <a:xfrm>
                      <a:off x="0" y="0"/>
                      <a:ext cx="1823426" cy="863729"/>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49146" ay="-602047" az="-169560"/>
                    <am3d:postTrans dx="0" dy="0" dz="0"/>
                  </am3d:trans>
                  <am3d:raster rName="Office3DRenderer" rVer="16.0.8326">
                    <am3d:blip r:embed="rId27"/>
                  </am3d:raster>
                  <am3d:objViewport viewportSz="24540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7" name="3D-model 56" descr="Flagstone - round">
                <a:extLst>
                  <a:ext uri="{FF2B5EF4-FFF2-40B4-BE49-F238E27FC236}">
                    <a16:creationId xmlns:a16="http://schemas.microsoft.com/office/drawing/2014/main" id="{738438C5-749B-440F-8FA2-C893114B6A9F}"/>
                  </a:ext>
                </a:extLst>
              </p:cNvPr>
              <p:cNvPicPr>
                <a:picLocks noGrp="1" noRot="1" noChangeAspect="1" noMove="1" noResize="1" noEditPoints="1" noAdjustHandles="1" noChangeArrowheads="1" noChangeShapeType="1" noCrop="1"/>
              </p:cNvPicPr>
              <p:nvPr/>
            </p:nvPicPr>
            <p:blipFill>
              <a:blip r:embed="rId28"/>
              <a:stretch>
                <a:fillRect/>
              </a:stretch>
            </p:blipFill>
            <p:spPr>
              <a:xfrm>
                <a:off x="1525915" y="5671392"/>
                <a:ext cx="1823426" cy="863729"/>
              </a:xfrm>
              <a:prstGeom prst="rect">
                <a:avLst/>
              </a:prstGeom>
            </p:spPr>
          </p:pic>
        </mc:Fallback>
      </mc:AlternateContent>
      <p:grpSp>
        <p:nvGrpSpPr>
          <p:cNvPr id="63" name="Groep 62">
            <a:extLst>
              <a:ext uri="{FF2B5EF4-FFF2-40B4-BE49-F238E27FC236}">
                <a16:creationId xmlns:a16="http://schemas.microsoft.com/office/drawing/2014/main" id="{D0B86D81-8D47-4D99-B8D8-468E9D87A54F}"/>
              </a:ext>
            </a:extLst>
          </p:cNvPr>
          <p:cNvGrpSpPr/>
          <p:nvPr/>
        </p:nvGrpSpPr>
        <p:grpSpPr>
          <a:xfrm>
            <a:off x="382758" y="1500636"/>
            <a:ext cx="11066292" cy="4170758"/>
            <a:chOff x="382758" y="1494834"/>
            <a:chExt cx="11084717" cy="4303858"/>
          </a:xfrm>
        </p:grpSpPr>
        <p:sp>
          <p:nvSpPr>
            <p:cNvPr id="58" name="Ovaal 57">
              <a:extLst>
                <a:ext uri="{FF2B5EF4-FFF2-40B4-BE49-F238E27FC236}">
                  <a16:creationId xmlns:a16="http://schemas.microsoft.com/office/drawing/2014/main" id="{7667881A-DE0C-458E-BBE3-1CBB8AB8F898}"/>
                </a:ext>
              </a:extLst>
            </p:cNvPr>
            <p:cNvSpPr/>
            <p:nvPr/>
          </p:nvSpPr>
          <p:spPr>
            <a:xfrm>
              <a:off x="382758" y="1689970"/>
              <a:ext cx="2455019" cy="1836033"/>
            </a:xfrm>
            <a:prstGeom prst="ellipse">
              <a:avLst/>
            </a:prstGeom>
            <a:blipFill>
              <a:blip r:embed="rId29"/>
              <a:tile tx="0" ty="0" sx="100000" sy="100000" flip="none" algn="tl"/>
            </a:blipFill>
            <a:effectLst>
              <a:outerShdw blurRad="50800" dist="38100" dir="3180000" algn="tl" rotWithShape="0">
                <a:prstClr val="black">
                  <a:alpha val="71000"/>
                </a:prstClr>
              </a:outerShdw>
            </a:effectLst>
            <a:scene3d>
              <a:camera prst="obliqueTopLeft"/>
              <a:lightRig rig="threePt" dir="t"/>
            </a:scene3d>
            <a:sp3d extrusionH="76200" contourW="12700" prstMaterial="powder">
              <a:bevelT w="114300" prst="artDeco"/>
              <a:extrusionClr>
                <a:schemeClr val="accent1">
                  <a:lumMod val="75000"/>
                </a:schemeClr>
              </a:extrusionClr>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800" b="1" dirty="0">
                <a:solidFill>
                  <a:srgbClr val="7030A0"/>
                </a:solidFill>
              </a:endParaRPr>
            </a:p>
            <a:p>
              <a:pPr algn="ctr"/>
              <a:r>
                <a:rPr lang="nl-NL" sz="2800" b="1" dirty="0">
                  <a:solidFill>
                    <a:srgbClr val="7030A0"/>
                  </a:solidFill>
                </a:rPr>
                <a:t>STAP</a:t>
              </a:r>
            </a:p>
            <a:p>
              <a:pPr algn="ctr"/>
              <a:r>
                <a:rPr lang="nl-NL" sz="2000" b="1" dirty="0">
                  <a:solidFill>
                    <a:srgbClr val="7030A0"/>
                  </a:solidFill>
                </a:rPr>
                <a:t>Opleiding</a:t>
              </a:r>
            </a:p>
            <a:p>
              <a:pPr algn="ctr"/>
              <a:r>
                <a:rPr lang="nl-NL" sz="2000" b="1" dirty="0">
                  <a:solidFill>
                    <a:srgbClr val="7030A0"/>
                  </a:solidFill>
                </a:rPr>
                <a:t>BOL</a:t>
              </a:r>
            </a:p>
            <a:p>
              <a:pPr algn="ctr"/>
              <a:endParaRPr lang="nl-NL" dirty="0"/>
            </a:p>
          </p:txBody>
        </p:sp>
        <p:sp>
          <p:nvSpPr>
            <p:cNvPr id="62" name="Rechthoek: afgeronde hoeken 61">
              <a:extLst>
                <a:ext uri="{FF2B5EF4-FFF2-40B4-BE49-F238E27FC236}">
                  <a16:creationId xmlns:a16="http://schemas.microsoft.com/office/drawing/2014/main" id="{2B83B2C7-B2D6-4B3E-8843-70077782ED43}"/>
                </a:ext>
              </a:extLst>
            </p:cNvPr>
            <p:cNvSpPr/>
            <p:nvPr/>
          </p:nvSpPr>
          <p:spPr>
            <a:xfrm>
              <a:off x="3054997" y="1494834"/>
              <a:ext cx="8412478" cy="4303858"/>
            </a:xfrm>
            <a:prstGeom prst="roundRect">
              <a:avLst/>
            </a:prstGeom>
            <a:solidFill>
              <a:schemeClr val="bg1"/>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nl-NL" sz="2400" b="1" dirty="0">
                  <a:solidFill>
                    <a:srgbClr val="7030A0"/>
                  </a:solidFill>
                </a:rPr>
                <a:t>STAP Opleiding Voltijds</a:t>
              </a:r>
            </a:p>
            <a:p>
              <a:pPr marL="285750" indent="-285750">
                <a:buFont typeface="Wingdings" panose="05000000000000000000" pitchFamily="2" charset="2"/>
                <a:buChar char="Ø"/>
              </a:pPr>
              <a:r>
                <a:rPr lang="nl-NL" sz="2000" b="1" dirty="0">
                  <a:solidFill>
                    <a:srgbClr val="7030A0"/>
                  </a:solidFill>
                </a:rPr>
                <a:t>BOL = Beroeps Opleidende Leerweg</a:t>
              </a:r>
              <a:endParaRPr lang="nl-NL" sz="1600" b="1" dirty="0">
                <a:solidFill>
                  <a:srgbClr val="7030A0"/>
                </a:solidFill>
              </a:endParaRPr>
            </a:p>
            <a:p>
              <a:pPr marL="285750" indent="-285750">
                <a:buFont typeface="Wingdings" panose="05000000000000000000" pitchFamily="2" charset="2"/>
                <a:buChar char="Ø"/>
              </a:pPr>
              <a:r>
                <a:rPr lang="nl-NL" b="1" dirty="0">
                  <a:solidFill>
                    <a:srgbClr val="7030A0"/>
                  </a:solidFill>
                </a:rPr>
                <a:t>Wat: </a:t>
              </a:r>
              <a:r>
                <a:rPr lang="nl-NL" dirty="0">
                  <a:solidFill>
                    <a:srgbClr val="7030A0"/>
                  </a:solidFill>
                </a:rPr>
                <a:t>Je volgt de opleiding Helpende Zorg &amp; Welzijn Je volgt lessen en loopt in het 3</a:t>
              </a:r>
              <a:r>
                <a:rPr lang="nl-NL" baseline="30000" dirty="0">
                  <a:solidFill>
                    <a:srgbClr val="7030A0"/>
                  </a:solidFill>
                </a:rPr>
                <a:t>e</a:t>
              </a:r>
              <a:r>
                <a:rPr lang="nl-NL" dirty="0">
                  <a:solidFill>
                    <a:srgbClr val="7030A0"/>
                  </a:solidFill>
                </a:rPr>
                <a:t> jaar stage bij een zorgorganisatie Jans Kliniek</a:t>
              </a:r>
            </a:p>
            <a:p>
              <a:pPr marL="285750" indent="-285750">
                <a:buFont typeface="Wingdings" panose="05000000000000000000" pitchFamily="2" charset="2"/>
                <a:buChar char="Ø"/>
              </a:pPr>
              <a:r>
                <a:rPr lang="nl-NL" b="1" dirty="0">
                  <a:solidFill>
                    <a:srgbClr val="7030A0"/>
                  </a:solidFill>
                </a:rPr>
                <a:t>Doel: </a:t>
              </a:r>
              <a:r>
                <a:rPr lang="nl-NL" dirty="0">
                  <a:solidFill>
                    <a:srgbClr val="7030A0"/>
                  </a:solidFill>
                </a:rPr>
                <a:t>Behalen van diploma Helpende Zorg en Welzijn</a:t>
              </a:r>
            </a:p>
            <a:p>
              <a:pPr marL="285750" indent="-285750">
                <a:buFont typeface="Wingdings" panose="05000000000000000000" pitchFamily="2" charset="2"/>
                <a:buChar char="Ø"/>
              </a:pPr>
              <a:endParaRPr lang="nl-NL" b="1" dirty="0">
                <a:solidFill>
                  <a:srgbClr val="7030A0"/>
                </a:solidFill>
              </a:endParaRPr>
            </a:p>
            <a:p>
              <a:pPr marL="285750" indent="-285750">
                <a:buFont typeface="Wingdings" panose="05000000000000000000" pitchFamily="2" charset="2"/>
                <a:buChar char="Ø"/>
              </a:pPr>
              <a:r>
                <a:rPr lang="nl-NL" b="1" dirty="0">
                  <a:solidFill>
                    <a:srgbClr val="7030A0"/>
                  </a:solidFill>
                </a:rPr>
                <a:t>Aanwezigheid:</a:t>
              </a:r>
              <a:r>
                <a:rPr lang="nl-NL" dirty="0">
                  <a:solidFill>
                    <a:srgbClr val="7030A0"/>
                  </a:solidFill>
                </a:rPr>
                <a:t> 4-5 opleiding </a:t>
              </a:r>
            </a:p>
            <a:p>
              <a:pPr marL="285750" indent="-285750">
                <a:buFont typeface="Wingdings" panose="05000000000000000000" pitchFamily="2" charset="2"/>
                <a:buChar char="Ø"/>
              </a:pPr>
              <a:r>
                <a:rPr lang="nl-NL" b="1" dirty="0">
                  <a:solidFill>
                    <a:srgbClr val="7030A0"/>
                  </a:solidFill>
                </a:rPr>
                <a:t>Begeleiding: </a:t>
              </a:r>
              <a:r>
                <a:rPr lang="nl-NL" dirty="0">
                  <a:solidFill>
                    <a:srgbClr val="7030A0"/>
                  </a:solidFill>
                </a:rPr>
                <a:t>Nee wel docenten die lesgeven </a:t>
              </a:r>
            </a:p>
            <a:p>
              <a:pPr marL="285750" indent="-285750">
                <a:buFont typeface="Wingdings" panose="05000000000000000000" pitchFamily="2" charset="2"/>
                <a:buChar char="Ø"/>
              </a:pPr>
              <a:r>
                <a:rPr lang="nl-NL" b="1" dirty="0">
                  <a:solidFill>
                    <a:srgbClr val="7030A0"/>
                  </a:solidFill>
                </a:rPr>
                <a:t>Financiering: </a:t>
              </a:r>
              <a:r>
                <a:rPr lang="nl-NL" dirty="0">
                  <a:solidFill>
                    <a:srgbClr val="7030A0"/>
                  </a:solidFill>
                </a:rPr>
                <a:t>Studiefinanciering DUO</a:t>
              </a:r>
            </a:p>
            <a:p>
              <a:pPr marL="285750" indent="-285750">
                <a:buFont typeface="Wingdings" panose="05000000000000000000" pitchFamily="2" charset="2"/>
                <a:buChar char="Ø"/>
              </a:pPr>
              <a:r>
                <a:rPr lang="nl-NL" b="1" dirty="0">
                  <a:solidFill>
                    <a:srgbClr val="7030A0"/>
                  </a:solidFill>
                </a:rPr>
                <a:t>Hoe lang: </a:t>
              </a:r>
              <a:r>
                <a:rPr lang="nl-NL" dirty="0">
                  <a:solidFill>
                    <a:srgbClr val="7030A0"/>
                  </a:solidFill>
                </a:rPr>
                <a:t>3 tot 4 jaar</a:t>
              </a:r>
            </a:p>
            <a:p>
              <a:pPr marL="285750" indent="-285750">
                <a:buFont typeface="Wingdings" panose="05000000000000000000" pitchFamily="2" charset="2"/>
                <a:buChar char="Ø"/>
              </a:pPr>
              <a:r>
                <a:rPr lang="nl-NL" b="1" dirty="0">
                  <a:solidFill>
                    <a:srgbClr val="7030A0"/>
                  </a:solidFill>
                </a:rPr>
                <a:t>Kosten: </a:t>
              </a:r>
              <a:r>
                <a:rPr lang="nl-NL" dirty="0">
                  <a:solidFill>
                    <a:srgbClr val="7030A0"/>
                  </a:solidFill>
                </a:rPr>
                <a:t>Lesgeld per jaar: 2000 euro + 800 € Boeken</a:t>
              </a:r>
            </a:p>
            <a:p>
              <a:pPr marL="285750" indent="-285750">
                <a:buFont typeface="Wingdings" panose="05000000000000000000" pitchFamily="2" charset="2"/>
                <a:buChar char="Ø"/>
              </a:pPr>
              <a:r>
                <a:rPr lang="nl-NL" b="1" dirty="0">
                  <a:solidFill>
                    <a:srgbClr val="7030A0"/>
                  </a:solidFill>
                </a:rPr>
                <a:t>Vergoeding voor je stage: </a:t>
              </a:r>
              <a:r>
                <a:rPr lang="nl-NL" dirty="0">
                  <a:solidFill>
                    <a:srgbClr val="7030A0"/>
                  </a:solidFill>
                </a:rPr>
                <a:t>stagevergoeding</a:t>
              </a:r>
            </a:p>
            <a:p>
              <a:pPr marL="285750" indent="-285750" algn="ctr">
                <a:buFont typeface="Wingdings" panose="05000000000000000000" pitchFamily="2" charset="2"/>
                <a:buChar char="Ø"/>
              </a:pPr>
              <a:endParaRPr lang="nl-NL" dirty="0">
                <a:solidFill>
                  <a:schemeClr val="tx1"/>
                </a:solidFill>
              </a:endParaRPr>
            </a:p>
          </p:txBody>
        </p:sp>
      </p:grpSp>
      <p:pic>
        <p:nvPicPr>
          <p:cNvPr id="56" name="Afbeelding 55">
            <a:extLst>
              <a:ext uri="{FF2B5EF4-FFF2-40B4-BE49-F238E27FC236}">
                <a16:creationId xmlns:a16="http://schemas.microsoft.com/office/drawing/2014/main" id="{C78CA631-F4EE-4DFD-8226-EAA3920F7B68}"/>
              </a:ext>
            </a:extLst>
          </p:cNvPr>
          <p:cNvPicPr>
            <a:picLocks noChangeAspect="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12603" y="6129015"/>
            <a:ext cx="1107573" cy="491986"/>
          </a:xfrm>
          <a:prstGeom prst="rect">
            <a:avLst/>
          </a:prstGeom>
        </p:spPr>
      </p:pic>
    </p:spTree>
    <p:extLst>
      <p:ext uri="{BB962C8B-B14F-4D97-AF65-F5344CB8AC3E}">
        <p14:creationId xmlns:p14="http://schemas.microsoft.com/office/powerpoint/2010/main" val="761877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7" name="3D-model 6" descr="Flagstone - round">
                <a:extLst>
                  <a:ext uri="{FF2B5EF4-FFF2-40B4-BE49-F238E27FC236}">
                    <a16:creationId xmlns:a16="http://schemas.microsoft.com/office/drawing/2014/main" id="{88402097-DB49-4C99-92FD-EE25B09EFA44}"/>
                  </a:ext>
                </a:extLst>
              </p:cNvPr>
              <p:cNvGraphicFramePr>
                <a:graphicFrameLocks noChangeAspect="1"/>
              </p:cNvGraphicFramePr>
              <p:nvPr>
                <p:extLst/>
              </p:nvPr>
            </p:nvGraphicFramePr>
            <p:xfrm>
              <a:off x="9826599" y="5267773"/>
              <a:ext cx="933303" cy="331732"/>
            </p:xfrm>
            <a:graphic>
              <a:graphicData uri="http://schemas.microsoft.com/office/drawing/2017/model3d">
                <am3d:model3d r:embed="rId2">
                  <am3d:spPr>
                    <a:xfrm>
                      <a:off x="0" y="0"/>
                      <a:ext cx="933303" cy="331732"/>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6413967" ay="4687498" az="6434853"/>
                    <am3d:postTrans dx="0" dy="0" dz="0"/>
                  </am3d:trans>
                  <am3d:raster rName="Office3DRenderer" rVer="16.0.8326">
                    <am3d:blip r:embed="rId3"/>
                  </am3d:raster>
                  <am3d:objViewport viewportSz="12570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7" name="3D-model 6" descr="Flagstone - round">
                <a:extLst>
                  <a:ext uri="{FF2B5EF4-FFF2-40B4-BE49-F238E27FC236}">
                    <a16:creationId xmlns:a16="http://schemas.microsoft.com/office/drawing/2014/main" id="{88402097-DB49-4C99-92FD-EE25B09EFA44}"/>
                  </a:ext>
                </a:extLst>
              </p:cNvPr>
              <p:cNvPicPr>
                <a:picLocks noGrp="1" noRot="1" noChangeAspect="1" noMove="1" noResize="1" noEditPoints="1" noAdjustHandles="1" noChangeArrowheads="1" noChangeShapeType="1" noCrop="1"/>
              </p:cNvPicPr>
              <p:nvPr/>
            </p:nvPicPr>
            <p:blipFill>
              <a:blip r:embed="rId4"/>
              <a:stretch>
                <a:fillRect/>
              </a:stretch>
            </p:blipFill>
            <p:spPr>
              <a:xfrm>
                <a:off x="9826599" y="5267773"/>
                <a:ext cx="933303" cy="331732"/>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8" name="3D-model 7" descr="Flagstone - round">
                <a:extLst>
                  <a:ext uri="{FF2B5EF4-FFF2-40B4-BE49-F238E27FC236}">
                    <a16:creationId xmlns:a16="http://schemas.microsoft.com/office/drawing/2014/main" id="{1C8BE684-99B3-4A92-B7C8-57E13223A670}"/>
                  </a:ext>
                </a:extLst>
              </p:cNvPr>
              <p:cNvGraphicFramePr>
                <a:graphicFrameLocks noChangeAspect="1"/>
              </p:cNvGraphicFramePr>
              <p:nvPr>
                <p:extLst/>
              </p:nvPr>
            </p:nvGraphicFramePr>
            <p:xfrm>
              <a:off x="6555727" y="6394243"/>
              <a:ext cx="804860" cy="397805"/>
            </p:xfrm>
            <a:graphic>
              <a:graphicData uri="http://schemas.microsoft.com/office/drawing/2017/model3d">
                <am3d:model3d r:embed="rId2">
                  <am3d:spPr>
                    <a:xfrm>
                      <a:off x="0" y="0"/>
                      <a:ext cx="804860" cy="397805"/>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5"/>
                  </am3d:raster>
                  <am3d:objViewport viewportSz="10453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3D-model 7" descr="Flagstone - round">
                <a:extLst>
                  <a:ext uri="{FF2B5EF4-FFF2-40B4-BE49-F238E27FC236}">
                    <a16:creationId xmlns:a16="http://schemas.microsoft.com/office/drawing/2014/main" id="{1C8BE684-99B3-4A92-B7C8-57E13223A670}"/>
                  </a:ext>
                </a:extLst>
              </p:cNvPr>
              <p:cNvPicPr>
                <a:picLocks noGrp="1" noRot="1" noChangeAspect="1" noMove="1" noResize="1" noEditPoints="1" noAdjustHandles="1" noChangeArrowheads="1" noChangeShapeType="1" noCrop="1"/>
              </p:cNvPicPr>
              <p:nvPr/>
            </p:nvPicPr>
            <p:blipFill>
              <a:blip r:embed="rId6"/>
              <a:stretch>
                <a:fillRect/>
              </a:stretch>
            </p:blipFill>
            <p:spPr>
              <a:xfrm>
                <a:off x="6555727" y="6394243"/>
                <a:ext cx="804860" cy="397805"/>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9" name="3D-model 8" descr="Flagstone - round">
                <a:extLst>
                  <a:ext uri="{FF2B5EF4-FFF2-40B4-BE49-F238E27FC236}">
                    <a16:creationId xmlns:a16="http://schemas.microsoft.com/office/drawing/2014/main" id="{CBB4CEC4-8BDE-42BD-8DA7-B2EF7469F863}"/>
                  </a:ext>
                </a:extLst>
              </p:cNvPr>
              <p:cNvGraphicFramePr>
                <a:graphicFrameLocks noChangeAspect="1"/>
              </p:cNvGraphicFramePr>
              <p:nvPr>
                <p:extLst/>
              </p:nvPr>
            </p:nvGraphicFramePr>
            <p:xfrm>
              <a:off x="9248993" y="5724154"/>
              <a:ext cx="1226566" cy="536341"/>
            </p:xfrm>
            <a:graphic>
              <a:graphicData uri="http://schemas.microsoft.com/office/drawing/2017/model3d">
                <am3d:model3d r:embed="rId2">
                  <am3d:spPr>
                    <a:xfrm>
                      <a:off x="0" y="0"/>
                      <a:ext cx="1226566" cy="536341"/>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66170" ay="368653" az="94692"/>
                    <am3d:postTrans dx="0" dy="0" dz="0"/>
                  </am3d:trans>
                  <am3d:raster rName="Office3DRenderer" rVer="16.0.8326">
                    <am3d:blip r:embed="rId7"/>
                  </am3d:raster>
                  <am3d:objViewport viewportSz="16639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model 8" descr="Flagstone - round">
                <a:extLst>
                  <a:ext uri="{FF2B5EF4-FFF2-40B4-BE49-F238E27FC236}">
                    <a16:creationId xmlns:a16="http://schemas.microsoft.com/office/drawing/2014/main" id="{CBB4CEC4-8BDE-42BD-8DA7-B2EF7469F863}"/>
                  </a:ext>
                </a:extLst>
              </p:cNvPr>
              <p:cNvPicPr>
                <a:picLocks noGrp="1" noRot="1" noChangeAspect="1" noMove="1" noResize="1" noEditPoints="1" noAdjustHandles="1" noChangeArrowheads="1" noChangeShapeType="1" noCrop="1"/>
              </p:cNvPicPr>
              <p:nvPr/>
            </p:nvPicPr>
            <p:blipFill>
              <a:blip r:embed="rId8"/>
              <a:stretch>
                <a:fillRect/>
              </a:stretch>
            </p:blipFill>
            <p:spPr>
              <a:xfrm>
                <a:off x="9248993" y="5724154"/>
                <a:ext cx="1226566" cy="536341"/>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 name="3D-model 9" descr="Flagstone - round">
                <a:extLst>
                  <a:ext uri="{FF2B5EF4-FFF2-40B4-BE49-F238E27FC236}">
                    <a16:creationId xmlns:a16="http://schemas.microsoft.com/office/drawing/2014/main" id="{1A7ECA80-4799-44AD-91D0-FBC93298E9A9}"/>
                  </a:ext>
                </a:extLst>
              </p:cNvPr>
              <p:cNvGraphicFramePr>
                <a:graphicFrameLocks noChangeAspect="1"/>
              </p:cNvGraphicFramePr>
              <p:nvPr>
                <p:extLst/>
              </p:nvPr>
            </p:nvGraphicFramePr>
            <p:xfrm>
              <a:off x="3299184" y="6235588"/>
              <a:ext cx="1226569" cy="503940"/>
            </p:xfrm>
            <a:graphic>
              <a:graphicData uri="http://schemas.microsoft.com/office/drawing/2017/model3d">
                <am3d:model3d r:embed="rId2">
                  <am3d:spPr>
                    <a:xfrm>
                      <a:off x="0" y="0"/>
                      <a:ext cx="1226569" cy="50394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05989" ay="1127609" az="264000"/>
                    <am3d:postTrans dx="0" dy="0" dz="0"/>
                  </am3d:trans>
                  <am3d:raster rName="Office3DRenderer" rVer="16.0.8326">
                    <am3d:blip r:embed="rId9"/>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model 9" descr="Flagstone - round">
                <a:extLst>
                  <a:ext uri="{FF2B5EF4-FFF2-40B4-BE49-F238E27FC236}">
                    <a16:creationId xmlns:a16="http://schemas.microsoft.com/office/drawing/2014/main" id="{1A7ECA80-4799-44AD-91D0-FBC93298E9A9}"/>
                  </a:ext>
                </a:extLst>
              </p:cNvPr>
              <p:cNvPicPr>
                <a:picLocks noGrp="1" noRot="1" noChangeAspect="1" noMove="1" noResize="1" noEditPoints="1" noAdjustHandles="1" noChangeArrowheads="1" noChangeShapeType="1" noCrop="1"/>
              </p:cNvPicPr>
              <p:nvPr/>
            </p:nvPicPr>
            <p:blipFill>
              <a:blip r:embed="rId10"/>
              <a:stretch>
                <a:fillRect/>
              </a:stretch>
            </p:blipFill>
            <p:spPr>
              <a:xfrm>
                <a:off x="3299184" y="6235588"/>
                <a:ext cx="1226569" cy="50394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1" name="3D-model 10" descr="Flagstone - round">
                <a:extLst>
                  <a:ext uri="{FF2B5EF4-FFF2-40B4-BE49-F238E27FC236}">
                    <a16:creationId xmlns:a16="http://schemas.microsoft.com/office/drawing/2014/main" id="{9D2CB2AF-753B-428E-A0D3-59938D284BB9}"/>
                  </a:ext>
                </a:extLst>
              </p:cNvPr>
              <p:cNvGraphicFramePr>
                <a:graphicFrameLocks noChangeAspect="1"/>
              </p:cNvGraphicFramePr>
              <p:nvPr>
                <p:extLst/>
              </p:nvPr>
            </p:nvGraphicFramePr>
            <p:xfrm>
              <a:off x="4652452" y="6240325"/>
              <a:ext cx="1226570" cy="534703"/>
            </p:xfrm>
            <a:graphic>
              <a:graphicData uri="http://schemas.microsoft.com/office/drawing/2017/model3d">
                <am3d:model3d r:embed="rId2">
                  <am3d:spPr>
                    <a:xfrm>
                      <a:off x="0" y="0"/>
                      <a:ext cx="1226570" cy="53470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38050" ay="449465" az="111437"/>
                    <am3d:postTrans dx="0" dy="0" dz="0"/>
                  </am3d:trans>
                  <am3d:raster rName="Office3DRenderer" rVer="16.0.8326">
                    <am3d:blip r:embed="rId11"/>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model 10" descr="Flagstone - round">
                <a:extLst>
                  <a:ext uri="{FF2B5EF4-FFF2-40B4-BE49-F238E27FC236}">
                    <a16:creationId xmlns:a16="http://schemas.microsoft.com/office/drawing/2014/main" id="{9D2CB2AF-753B-428E-A0D3-59938D284BB9}"/>
                  </a:ext>
                </a:extLst>
              </p:cNvPr>
              <p:cNvPicPr>
                <a:picLocks noGrp="1" noRot="1" noChangeAspect="1" noMove="1" noResize="1" noEditPoints="1" noAdjustHandles="1" noChangeArrowheads="1" noChangeShapeType="1" noCrop="1"/>
              </p:cNvPicPr>
              <p:nvPr/>
            </p:nvPicPr>
            <p:blipFill>
              <a:blip r:embed="rId12"/>
              <a:stretch>
                <a:fillRect/>
              </a:stretch>
            </p:blipFill>
            <p:spPr>
              <a:xfrm>
                <a:off x="4652452" y="6240325"/>
                <a:ext cx="1226570" cy="53470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2" name="3D-model 11" descr="Flagstone - round">
                <a:extLst>
                  <a:ext uri="{FF2B5EF4-FFF2-40B4-BE49-F238E27FC236}">
                    <a16:creationId xmlns:a16="http://schemas.microsoft.com/office/drawing/2014/main" id="{9D79D764-AB47-406B-BDC8-0AE61FD08FB8}"/>
                  </a:ext>
                </a:extLst>
              </p:cNvPr>
              <p:cNvGraphicFramePr>
                <a:graphicFrameLocks noChangeAspect="1"/>
              </p:cNvGraphicFramePr>
              <p:nvPr>
                <p:extLst/>
              </p:nvPr>
            </p:nvGraphicFramePr>
            <p:xfrm>
              <a:off x="7679015" y="6218470"/>
              <a:ext cx="1226571" cy="491986"/>
            </p:xfrm>
            <a:graphic>
              <a:graphicData uri="http://schemas.microsoft.com/office/drawing/2017/model3d">
                <am3d:model3d r:embed="rId2">
                  <am3d:spPr>
                    <a:xfrm>
                      <a:off x="0" y="0"/>
                      <a:ext cx="1226571" cy="491986"/>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743965" ay="452323" az="99131"/>
                    <am3d:postTrans dx="0" dy="0" dz="0"/>
                  </am3d:trans>
                  <am3d:raster rName="Office3DRenderer" rVer="16.0.8326">
                    <am3d:blip r:embed="rId13"/>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2" name="3D-model 11" descr="Flagstone - round">
                <a:extLst>
                  <a:ext uri="{FF2B5EF4-FFF2-40B4-BE49-F238E27FC236}">
                    <a16:creationId xmlns:a16="http://schemas.microsoft.com/office/drawing/2014/main" id="{9D79D764-AB47-406B-BDC8-0AE61FD08FB8}"/>
                  </a:ext>
                </a:extLst>
              </p:cNvPr>
              <p:cNvPicPr>
                <a:picLocks noGrp="1" noRot="1" noChangeAspect="1" noMove="1" noResize="1" noEditPoints="1" noAdjustHandles="1" noChangeArrowheads="1" noChangeShapeType="1" noCrop="1"/>
              </p:cNvPicPr>
              <p:nvPr/>
            </p:nvPicPr>
            <p:blipFill>
              <a:blip r:embed="rId14"/>
              <a:stretch>
                <a:fillRect/>
              </a:stretch>
            </p:blipFill>
            <p:spPr>
              <a:xfrm>
                <a:off x="7679015" y="6218470"/>
                <a:ext cx="1226571" cy="49198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4" name="3D-model 13" descr="Flagstone - round">
                <a:extLst>
                  <a:ext uri="{FF2B5EF4-FFF2-40B4-BE49-F238E27FC236}">
                    <a16:creationId xmlns:a16="http://schemas.microsoft.com/office/drawing/2014/main" id="{FC8D0B73-0559-47EA-B7CE-E6EAD0D35440}"/>
                  </a:ext>
                </a:extLst>
              </p:cNvPr>
              <p:cNvGraphicFramePr>
                <a:graphicFrameLocks noChangeAspect="1"/>
              </p:cNvGraphicFramePr>
              <p:nvPr>
                <p:extLst/>
              </p:nvPr>
            </p:nvGraphicFramePr>
            <p:xfrm>
              <a:off x="10724776" y="6098617"/>
              <a:ext cx="1226569" cy="560990"/>
            </p:xfrm>
            <a:graphic>
              <a:graphicData uri="http://schemas.microsoft.com/office/drawing/2017/model3d">
                <am3d:model3d r:embed="rId2">
                  <am3d:spPr>
                    <a:xfrm>
                      <a:off x="0" y="0"/>
                      <a:ext cx="1226569" cy="56099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5"/>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4" name="3D-model 13" descr="Flagstone - round">
                <a:extLst>
                  <a:ext uri="{FF2B5EF4-FFF2-40B4-BE49-F238E27FC236}">
                    <a16:creationId xmlns:a16="http://schemas.microsoft.com/office/drawing/2014/main" id="{FC8D0B73-0559-47EA-B7CE-E6EAD0D35440}"/>
                  </a:ext>
                </a:extLst>
              </p:cNvPr>
              <p:cNvPicPr>
                <a:picLocks noGrp="1" noRot="1" noChangeAspect="1" noMove="1" noResize="1" noEditPoints="1" noAdjustHandles="1" noChangeArrowheads="1" noChangeShapeType="1" noCrop="1"/>
              </p:cNvPicPr>
              <p:nvPr/>
            </p:nvPicPr>
            <p:blipFill>
              <a:blip r:embed="rId16"/>
              <a:stretch>
                <a:fillRect/>
              </a:stretch>
            </p:blipFill>
            <p:spPr>
              <a:xfrm>
                <a:off x="10724776" y="6098617"/>
                <a:ext cx="1226569" cy="56099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6" name="3D-model 15" descr="Flagstone - round">
                <a:extLst>
                  <a:ext uri="{FF2B5EF4-FFF2-40B4-BE49-F238E27FC236}">
                    <a16:creationId xmlns:a16="http://schemas.microsoft.com/office/drawing/2014/main" id="{9CA7BA5F-DA2D-4113-96F3-E5A023E03347}"/>
                  </a:ext>
                </a:extLst>
              </p:cNvPr>
              <p:cNvGraphicFramePr>
                <a:graphicFrameLocks noChangeAspect="1"/>
              </p:cNvGraphicFramePr>
              <p:nvPr>
                <p:extLst/>
              </p:nvPr>
            </p:nvGraphicFramePr>
            <p:xfrm>
              <a:off x="11062091" y="5025919"/>
              <a:ext cx="859608" cy="393154"/>
            </p:xfrm>
            <a:graphic>
              <a:graphicData uri="http://schemas.microsoft.com/office/drawing/2017/model3d">
                <am3d:model3d r:embed="rId2">
                  <am3d:spPr>
                    <a:xfrm>
                      <a:off x="0" y="0"/>
                      <a:ext cx="859608" cy="39315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7"/>
                  </am3d:raster>
                  <am3d:objViewport viewportSz="11661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6" name="3D-model 15" descr="Flagstone - round">
                <a:extLst>
                  <a:ext uri="{FF2B5EF4-FFF2-40B4-BE49-F238E27FC236}">
                    <a16:creationId xmlns:a16="http://schemas.microsoft.com/office/drawing/2014/main" id="{9CA7BA5F-DA2D-4113-96F3-E5A023E03347}"/>
                  </a:ext>
                </a:extLst>
              </p:cNvPr>
              <p:cNvPicPr>
                <a:picLocks noGrp="1" noRot="1" noChangeAspect="1" noMove="1" noResize="1" noEditPoints="1" noAdjustHandles="1" noChangeArrowheads="1" noChangeShapeType="1" noCrop="1"/>
              </p:cNvPicPr>
              <p:nvPr/>
            </p:nvPicPr>
            <p:blipFill>
              <a:blip r:embed="rId18"/>
              <a:stretch>
                <a:fillRect/>
              </a:stretch>
            </p:blipFill>
            <p:spPr>
              <a:xfrm>
                <a:off x="11062091" y="5025919"/>
                <a:ext cx="859608" cy="393154"/>
              </a:xfrm>
              <a:prstGeom prst="rect">
                <a:avLst/>
              </a:prstGeom>
            </p:spPr>
          </p:pic>
        </mc:Fallback>
      </mc:AlternateContent>
      <p:sp>
        <p:nvSpPr>
          <p:cNvPr id="20" name="Rechthoek 19">
            <a:extLst>
              <a:ext uri="{FF2B5EF4-FFF2-40B4-BE49-F238E27FC236}">
                <a16:creationId xmlns:a16="http://schemas.microsoft.com/office/drawing/2014/main" id="{1C960E17-BD82-4FEE-A0D6-553FB52EFCF9}"/>
              </a:ext>
            </a:extLst>
          </p:cNvPr>
          <p:cNvSpPr/>
          <p:nvPr/>
        </p:nvSpPr>
        <p:spPr>
          <a:xfrm>
            <a:off x="0" y="-4252"/>
            <a:ext cx="12078955" cy="1354217"/>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STEPPING STONES </a:t>
            </a:r>
          </a:p>
          <a:p>
            <a:pPr algn="ctr"/>
            <a:r>
              <a:rPr lang="nl-NL" sz="28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mc:AlternateContent xmlns:mc="http://schemas.openxmlformats.org/markup-compatibility/2006" xmlns:am3d="http://schemas.microsoft.com/office/drawing/2017/model3d">
        <mc:Choice Requires="am3d">
          <p:graphicFrame>
            <p:nvGraphicFramePr>
              <p:cNvPr id="52" name="3D-model 51" descr="Flagstone - round">
                <a:extLst>
                  <a:ext uri="{FF2B5EF4-FFF2-40B4-BE49-F238E27FC236}">
                    <a16:creationId xmlns:a16="http://schemas.microsoft.com/office/drawing/2014/main" id="{655FBA17-5574-4BB6-8CEA-C8D276D2DDAE}"/>
                  </a:ext>
                </a:extLst>
              </p:cNvPr>
              <p:cNvGraphicFramePr>
                <a:graphicFrameLocks noChangeAspect="1"/>
              </p:cNvGraphicFramePr>
              <p:nvPr>
                <p:extLst/>
              </p:nvPr>
            </p:nvGraphicFramePr>
            <p:xfrm>
              <a:off x="9424169" y="6234618"/>
              <a:ext cx="1051390" cy="519653"/>
            </p:xfrm>
            <a:graphic>
              <a:graphicData uri="http://schemas.microsoft.com/office/drawing/2017/model3d">
                <am3d:model3d r:embed="rId2">
                  <am3d:spPr>
                    <a:xfrm>
                      <a:off x="0" y="0"/>
                      <a:ext cx="1051390" cy="51965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19"/>
                  </am3d:raster>
                  <am3d:objViewport viewportSz="13655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2" name="3D-model 51" descr="Flagstone - round">
                <a:extLst>
                  <a:ext uri="{FF2B5EF4-FFF2-40B4-BE49-F238E27FC236}">
                    <a16:creationId xmlns:a16="http://schemas.microsoft.com/office/drawing/2014/main" id="{655FBA17-5574-4BB6-8CEA-C8D276D2DDAE}"/>
                  </a:ext>
                </a:extLst>
              </p:cNvPr>
              <p:cNvPicPr>
                <a:picLocks noGrp="1" noRot="1" noChangeAspect="1" noMove="1" noResize="1" noEditPoints="1" noAdjustHandles="1" noChangeArrowheads="1" noChangeShapeType="1" noCrop="1"/>
              </p:cNvPicPr>
              <p:nvPr/>
            </p:nvPicPr>
            <p:blipFill>
              <a:blip r:embed="rId20"/>
              <a:stretch>
                <a:fillRect/>
              </a:stretch>
            </p:blipFill>
            <p:spPr>
              <a:xfrm>
                <a:off x="9424169" y="6234618"/>
                <a:ext cx="1051390" cy="51965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3" name="3D-model 52" descr="Flagstone - round">
                <a:extLst>
                  <a:ext uri="{FF2B5EF4-FFF2-40B4-BE49-F238E27FC236}">
                    <a16:creationId xmlns:a16="http://schemas.microsoft.com/office/drawing/2014/main" id="{031DC2A5-6F98-4C54-83AF-F4DDFB20A714}"/>
                  </a:ext>
                </a:extLst>
              </p:cNvPr>
              <p:cNvGraphicFramePr>
                <a:graphicFrameLocks noChangeAspect="1"/>
              </p:cNvGraphicFramePr>
              <p:nvPr>
                <p:extLst/>
              </p:nvPr>
            </p:nvGraphicFramePr>
            <p:xfrm>
              <a:off x="10171304" y="4849296"/>
              <a:ext cx="626142" cy="231263"/>
            </p:xfrm>
            <a:graphic>
              <a:graphicData uri="http://schemas.microsoft.com/office/drawing/2017/model3d">
                <am3d:model3d r:embed="rId2">
                  <am3d:spPr>
                    <a:xfrm>
                      <a:off x="0" y="0"/>
                      <a:ext cx="626142" cy="23126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0023940" ay="265067" az="10739195"/>
                    <am3d:postTrans dx="0" dy="0" dz="0"/>
                  </am3d:trans>
                  <am3d:raster rName="Office3DRenderer" rVer="16.0.8326">
                    <am3d:blip r:embed="rId21"/>
                  </am3d:raster>
                  <am3d:objViewport viewportSz="7969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3" name="3D-model 52" descr="Flagstone - round">
                <a:extLst>
                  <a:ext uri="{FF2B5EF4-FFF2-40B4-BE49-F238E27FC236}">
                    <a16:creationId xmlns:a16="http://schemas.microsoft.com/office/drawing/2014/main" id="{031DC2A5-6F98-4C54-83AF-F4DDFB20A714}"/>
                  </a:ext>
                </a:extLst>
              </p:cNvPr>
              <p:cNvPicPr>
                <a:picLocks noGrp="1" noRot="1" noChangeAspect="1" noMove="1" noResize="1" noEditPoints="1" noAdjustHandles="1" noChangeArrowheads="1" noChangeShapeType="1" noCrop="1"/>
              </p:cNvPicPr>
              <p:nvPr/>
            </p:nvPicPr>
            <p:blipFill>
              <a:blip r:embed="rId22"/>
              <a:stretch>
                <a:fillRect/>
              </a:stretch>
            </p:blipFill>
            <p:spPr>
              <a:xfrm>
                <a:off x="10171304" y="4849296"/>
                <a:ext cx="626142" cy="23126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4" name="3D-model 53" descr="Flagstone - round">
                <a:extLst>
                  <a:ext uri="{FF2B5EF4-FFF2-40B4-BE49-F238E27FC236}">
                    <a16:creationId xmlns:a16="http://schemas.microsoft.com/office/drawing/2014/main" id="{D7998F69-2C95-4082-9C01-348B6C356F23}"/>
                  </a:ext>
                </a:extLst>
              </p:cNvPr>
              <p:cNvGraphicFramePr>
                <a:graphicFrameLocks noChangeAspect="1"/>
              </p:cNvGraphicFramePr>
              <p:nvPr>
                <p:extLst/>
              </p:nvPr>
            </p:nvGraphicFramePr>
            <p:xfrm>
              <a:off x="5786334" y="6079409"/>
              <a:ext cx="937205" cy="399984"/>
            </p:xfrm>
            <a:graphic>
              <a:graphicData uri="http://schemas.microsoft.com/office/drawing/2017/model3d">
                <am3d:model3d r:embed="rId2">
                  <am3d:spPr>
                    <a:xfrm>
                      <a:off x="0" y="0"/>
                      <a:ext cx="937205" cy="39998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732650" ay="3883818" az="1590450"/>
                    <am3d:postTrans dx="0" dy="0" dz="0"/>
                  </am3d:trans>
                  <am3d:raster rName="Office3DRenderer" rVer="16.0.8326">
                    <am3d:blip r:embed="rId20"/>
                  </am3d:raster>
                  <am3d:objViewport viewportSz="12570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4" name="3D-model 53" descr="Flagstone - round">
                <a:extLst>
                  <a:ext uri="{FF2B5EF4-FFF2-40B4-BE49-F238E27FC236}">
                    <a16:creationId xmlns:a16="http://schemas.microsoft.com/office/drawing/2014/main" id="{D7998F69-2C95-4082-9C01-348B6C356F23}"/>
                  </a:ext>
                </a:extLst>
              </p:cNvPr>
              <p:cNvPicPr>
                <a:picLocks noGrp="1" noRot="1" noChangeAspect="1" noMove="1" noResize="1" noEditPoints="1" noAdjustHandles="1" noChangeArrowheads="1" noChangeShapeType="1" noCrop="1"/>
              </p:cNvPicPr>
              <p:nvPr/>
            </p:nvPicPr>
            <p:blipFill>
              <a:blip r:embed="rId24"/>
              <a:stretch>
                <a:fillRect/>
              </a:stretch>
            </p:blipFill>
            <p:spPr>
              <a:xfrm>
                <a:off x="5786334" y="6079409"/>
                <a:ext cx="937205" cy="399984"/>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5" name="3D-model 54" descr="Flagstone - round">
                <a:extLst>
                  <a:ext uri="{FF2B5EF4-FFF2-40B4-BE49-F238E27FC236}">
                    <a16:creationId xmlns:a16="http://schemas.microsoft.com/office/drawing/2014/main" id="{70BB3C65-814E-45DC-BBAC-F498FE192B01}"/>
                  </a:ext>
                </a:extLst>
              </p:cNvPr>
              <p:cNvGraphicFramePr>
                <a:graphicFrameLocks noChangeAspect="1"/>
              </p:cNvGraphicFramePr>
              <p:nvPr>
                <p:extLst/>
              </p:nvPr>
            </p:nvGraphicFramePr>
            <p:xfrm>
              <a:off x="2764924" y="5986291"/>
              <a:ext cx="1336614" cy="561174"/>
            </p:xfrm>
            <a:graphic>
              <a:graphicData uri="http://schemas.microsoft.com/office/drawing/2017/model3d">
                <am3d:model3d r:embed="rId2">
                  <am3d:spPr>
                    <a:xfrm>
                      <a:off x="0" y="0"/>
                      <a:ext cx="1336614" cy="56117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777286" ay="670939" az="153263"/>
                    <am3d:postTrans dx="0" dy="0" dz="0"/>
                  </am3d:trans>
                  <am3d:raster rName="Office3DRenderer" rVer="16.0.8326">
                    <am3d:blip r:embed="rId25"/>
                  </am3d:raster>
                  <am3d:objViewport viewportSz="18263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5" name="3D-model 54" descr="Flagstone - round">
                <a:extLst>
                  <a:ext uri="{FF2B5EF4-FFF2-40B4-BE49-F238E27FC236}">
                    <a16:creationId xmlns:a16="http://schemas.microsoft.com/office/drawing/2014/main" id="{70BB3C65-814E-45DC-BBAC-F498FE192B01}"/>
                  </a:ext>
                </a:extLst>
              </p:cNvPr>
              <p:cNvPicPr>
                <a:picLocks noGrp="1" noRot="1" noChangeAspect="1" noMove="1" noResize="1" noEditPoints="1" noAdjustHandles="1" noChangeArrowheads="1" noChangeShapeType="1" noCrop="1"/>
              </p:cNvPicPr>
              <p:nvPr/>
            </p:nvPicPr>
            <p:blipFill>
              <a:blip r:embed="rId26"/>
              <a:stretch>
                <a:fillRect/>
              </a:stretch>
            </p:blipFill>
            <p:spPr>
              <a:xfrm>
                <a:off x="2764924" y="5986291"/>
                <a:ext cx="1336614" cy="561174"/>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7" name="3D-model 56" descr="Flagstone - round">
                <a:extLst>
                  <a:ext uri="{FF2B5EF4-FFF2-40B4-BE49-F238E27FC236}">
                    <a16:creationId xmlns:a16="http://schemas.microsoft.com/office/drawing/2014/main" id="{738438C5-749B-440F-8FA2-C893114B6A9F}"/>
                  </a:ext>
                </a:extLst>
              </p:cNvPr>
              <p:cNvGraphicFramePr>
                <a:graphicFrameLocks noChangeAspect="1"/>
              </p:cNvGraphicFramePr>
              <p:nvPr>
                <p:extLst/>
              </p:nvPr>
            </p:nvGraphicFramePr>
            <p:xfrm>
              <a:off x="1525915" y="5671392"/>
              <a:ext cx="1823426" cy="863729"/>
            </p:xfrm>
            <a:graphic>
              <a:graphicData uri="http://schemas.microsoft.com/office/drawing/2017/model3d">
                <am3d:model3d r:embed="rId2">
                  <am3d:spPr>
                    <a:xfrm>
                      <a:off x="0" y="0"/>
                      <a:ext cx="1823426" cy="863729"/>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49146" ay="-602047" az="-169560"/>
                    <am3d:postTrans dx="0" dy="0" dz="0"/>
                  </am3d:trans>
                  <am3d:raster rName="Office3DRenderer" rVer="16.0.8326">
                    <am3d:blip r:embed="rId27"/>
                  </am3d:raster>
                  <am3d:objViewport viewportSz="24540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7" name="3D-model 56" descr="Flagstone - round">
                <a:extLst>
                  <a:ext uri="{FF2B5EF4-FFF2-40B4-BE49-F238E27FC236}">
                    <a16:creationId xmlns:a16="http://schemas.microsoft.com/office/drawing/2014/main" id="{738438C5-749B-440F-8FA2-C893114B6A9F}"/>
                  </a:ext>
                </a:extLst>
              </p:cNvPr>
              <p:cNvPicPr>
                <a:picLocks noGrp="1" noRot="1" noChangeAspect="1" noMove="1" noResize="1" noEditPoints="1" noAdjustHandles="1" noChangeArrowheads="1" noChangeShapeType="1" noCrop="1"/>
              </p:cNvPicPr>
              <p:nvPr/>
            </p:nvPicPr>
            <p:blipFill>
              <a:blip r:embed="rId28"/>
              <a:stretch>
                <a:fillRect/>
              </a:stretch>
            </p:blipFill>
            <p:spPr>
              <a:xfrm>
                <a:off x="1525915" y="5671392"/>
                <a:ext cx="1823426" cy="863729"/>
              </a:xfrm>
              <a:prstGeom prst="rect">
                <a:avLst/>
              </a:prstGeom>
            </p:spPr>
          </p:pic>
        </mc:Fallback>
      </mc:AlternateContent>
      <p:grpSp>
        <p:nvGrpSpPr>
          <p:cNvPr id="63" name="Groep 62">
            <a:extLst>
              <a:ext uri="{FF2B5EF4-FFF2-40B4-BE49-F238E27FC236}">
                <a16:creationId xmlns:a16="http://schemas.microsoft.com/office/drawing/2014/main" id="{D0B86D81-8D47-4D99-B8D8-468E9D87A54F}"/>
              </a:ext>
            </a:extLst>
          </p:cNvPr>
          <p:cNvGrpSpPr/>
          <p:nvPr/>
        </p:nvGrpSpPr>
        <p:grpSpPr>
          <a:xfrm>
            <a:off x="382758" y="1438926"/>
            <a:ext cx="11538941" cy="4483405"/>
            <a:chOff x="382758" y="1328781"/>
            <a:chExt cx="11248829" cy="4728857"/>
          </a:xfrm>
        </p:grpSpPr>
        <p:sp>
          <p:nvSpPr>
            <p:cNvPr id="58" name="Ovaal 57">
              <a:extLst>
                <a:ext uri="{FF2B5EF4-FFF2-40B4-BE49-F238E27FC236}">
                  <a16:creationId xmlns:a16="http://schemas.microsoft.com/office/drawing/2014/main" id="{7667881A-DE0C-458E-BBE3-1CBB8AB8F898}"/>
                </a:ext>
              </a:extLst>
            </p:cNvPr>
            <p:cNvSpPr/>
            <p:nvPr/>
          </p:nvSpPr>
          <p:spPr>
            <a:xfrm>
              <a:off x="382758" y="1689970"/>
              <a:ext cx="2770037" cy="1836033"/>
            </a:xfrm>
            <a:prstGeom prst="ellipse">
              <a:avLst/>
            </a:prstGeom>
            <a:blipFill>
              <a:blip r:embed="rId29"/>
              <a:tile tx="0" ty="0" sx="100000" sy="100000" flip="none" algn="tl"/>
            </a:blipFill>
            <a:effectLst>
              <a:outerShdw blurRad="50800" dist="38100" dir="3180000" algn="tl" rotWithShape="0">
                <a:prstClr val="black">
                  <a:alpha val="71000"/>
                </a:prstClr>
              </a:outerShdw>
            </a:effectLst>
            <a:scene3d>
              <a:camera prst="obliqueTopLeft"/>
              <a:lightRig rig="threePt" dir="t"/>
            </a:scene3d>
            <a:sp3d extrusionH="76200" contourW="12700" prstMaterial="powder">
              <a:bevelT w="114300" prst="artDeco"/>
              <a:extrusionClr>
                <a:schemeClr val="accent1">
                  <a:lumMod val="75000"/>
                </a:schemeClr>
              </a:extrusionClr>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800" b="1" dirty="0">
                <a:solidFill>
                  <a:srgbClr val="7030A0"/>
                </a:solidFill>
              </a:endParaRPr>
            </a:p>
            <a:p>
              <a:pPr algn="ctr"/>
              <a:r>
                <a:rPr lang="nl-NL" sz="2800" b="1" dirty="0">
                  <a:solidFill>
                    <a:srgbClr val="7030A0"/>
                  </a:solidFill>
                </a:rPr>
                <a:t>STAP</a:t>
              </a:r>
            </a:p>
            <a:p>
              <a:pPr algn="ctr"/>
              <a:r>
                <a:rPr lang="nl-NL" sz="2000" b="1" dirty="0">
                  <a:solidFill>
                    <a:srgbClr val="7030A0"/>
                  </a:solidFill>
                </a:rPr>
                <a:t>Opleiding</a:t>
              </a:r>
            </a:p>
            <a:p>
              <a:pPr algn="ctr"/>
              <a:r>
                <a:rPr lang="nl-NL" sz="2000" b="1" dirty="0">
                  <a:solidFill>
                    <a:srgbClr val="7030A0"/>
                  </a:solidFill>
                </a:rPr>
                <a:t>Werken/Leren</a:t>
              </a:r>
            </a:p>
            <a:p>
              <a:pPr algn="ctr"/>
              <a:r>
                <a:rPr lang="nl-NL" sz="2000" b="1" dirty="0">
                  <a:solidFill>
                    <a:srgbClr val="7030A0"/>
                  </a:solidFill>
                </a:rPr>
                <a:t>BBL</a:t>
              </a:r>
            </a:p>
            <a:p>
              <a:pPr algn="ctr"/>
              <a:endParaRPr lang="nl-NL" dirty="0"/>
            </a:p>
          </p:txBody>
        </p:sp>
        <p:sp>
          <p:nvSpPr>
            <p:cNvPr id="62" name="Rechthoek: afgeronde hoeken 61">
              <a:extLst>
                <a:ext uri="{FF2B5EF4-FFF2-40B4-BE49-F238E27FC236}">
                  <a16:creationId xmlns:a16="http://schemas.microsoft.com/office/drawing/2014/main" id="{2B83B2C7-B2D6-4B3E-8843-70077782ED43}"/>
                </a:ext>
              </a:extLst>
            </p:cNvPr>
            <p:cNvSpPr/>
            <p:nvPr/>
          </p:nvSpPr>
          <p:spPr>
            <a:xfrm>
              <a:off x="3219109" y="1328781"/>
              <a:ext cx="8412478" cy="4728857"/>
            </a:xfrm>
            <a:prstGeom prst="roundRect">
              <a:avLst/>
            </a:prstGeom>
            <a:solidFill>
              <a:schemeClr val="bg1"/>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nl-NL" sz="2400" b="1" dirty="0">
                  <a:solidFill>
                    <a:srgbClr val="7030A0"/>
                  </a:solidFill>
                </a:rPr>
                <a:t>STAP Opleiding Werken/ Leren </a:t>
              </a:r>
            </a:p>
            <a:p>
              <a:pPr marL="285750" indent="-285750">
                <a:buFont typeface="Wingdings" panose="05000000000000000000" pitchFamily="2" charset="2"/>
                <a:buChar char="Ø"/>
              </a:pPr>
              <a:r>
                <a:rPr lang="nl-NL" sz="2000" b="1" dirty="0">
                  <a:solidFill>
                    <a:srgbClr val="7030A0"/>
                  </a:solidFill>
                </a:rPr>
                <a:t>BBL = Beroeps Begeleidende Leerweg</a:t>
              </a:r>
            </a:p>
            <a:p>
              <a:pPr marL="285750" indent="-285750">
                <a:buFont typeface="Wingdings" panose="05000000000000000000" pitchFamily="2" charset="2"/>
                <a:buChar char="Ø"/>
              </a:pPr>
              <a:r>
                <a:rPr lang="nl-NL" sz="2000" b="1" dirty="0">
                  <a:solidFill>
                    <a:srgbClr val="7030A0"/>
                  </a:solidFill>
                </a:rPr>
                <a:t>Wat: </a:t>
              </a:r>
              <a:r>
                <a:rPr lang="nl-NL" sz="2000" dirty="0">
                  <a:solidFill>
                    <a:srgbClr val="7030A0"/>
                  </a:solidFill>
                </a:rPr>
                <a:t>Je volgt de opleiding de opleiding Proces operator C</a:t>
              </a:r>
              <a:r>
                <a:rPr lang="nl-NL" sz="2000" b="1" dirty="0">
                  <a:solidFill>
                    <a:srgbClr val="7030A0"/>
                  </a:solidFill>
                </a:rPr>
                <a:t>: </a:t>
              </a:r>
              <a:r>
                <a:rPr lang="nl-NL" sz="2000" dirty="0">
                  <a:solidFill>
                    <a:srgbClr val="7030A0"/>
                  </a:solidFill>
                </a:rPr>
                <a:t>Je werkt en je volgt de theorielessen van deze opleiding Steel Academy </a:t>
              </a:r>
            </a:p>
            <a:p>
              <a:pPr marL="285750" indent="-285750">
                <a:buFont typeface="Wingdings" panose="05000000000000000000" pitchFamily="2" charset="2"/>
                <a:buChar char="Ø"/>
              </a:pPr>
              <a:r>
                <a:rPr lang="nl-NL" sz="2000" b="1" dirty="0">
                  <a:solidFill>
                    <a:srgbClr val="7030A0"/>
                  </a:solidFill>
                </a:rPr>
                <a:t>Doel: </a:t>
              </a:r>
              <a:r>
                <a:rPr lang="nl-NL" sz="2000" dirty="0">
                  <a:solidFill>
                    <a:srgbClr val="7030A0"/>
                  </a:solidFill>
                </a:rPr>
                <a:t>Je wordt opgeleid tot deskundige op het gebied van chemisch-fysische processen.</a:t>
              </a:r>
            </a:p>
            <a:p>
              <a:pPr marL="285750" indent="-285750">
                <a:buFont typeface="Wingdings" panose="05000000000000000000" pitchFamily="2" charset="2"/>
                <a:buChar char="Ø"/>
              </a:pPr>
              <a:endParaRPr lang="nl-NL" sz="2000" dirty="0">
                <a:solidFill>
                  <a:srgbClr val="7030A0"/>
                </a:solidFill>
              </a:endParaRPr>
            </a:p>
            <a:p>
              <a:pPr marL="285750" indent="-285750">
                <a:buFont typeface="Wingdings" panose="05000000000000000000" pitchFamily="2" charset="2"/>
                <a:buChar char="Ø"/>
              </a:pPr>
              <a:r>
                <a:rPr lang="nl-NL" b="1" dirty="0">
                  <a:solidFill>
                    <a:srgbClr val="7030A0"/>
                  </a:solidFill>
                </a:rPr>
                <a:t>Aanwezigheid:</a:t>
              </a:r>
              <a:r>
                <a:rPr lang="nl-NL" dirty="0">
                  <a:solidFill>
                    <a:srgbClr val="7030A0"/>
                  </a:solidFill>
                </a:rPr>
                <a:t> 3 dagen werk(stage) 1 dag opleiding</a:t>
              </a:r>
            </a:p>
            <a:p>
              <a:pPr marL="285750" indent="-285750">
                <a:buFont typeface="Wingdings" panose="05000000000000000000" pitchFamily="2" charset="2"/>
                <a:buChar char="Ø"/>
              </a:pPr>
              <a:r>
                <a:rPr lang="nl-NL" b="1" dirty="0">
                  <a:solidFill>
                    <a:srgbClr val="7030A0"/>
                  </a:solidFill>
                </a:rPr>
                <a:t>Begeleiding: </a:t>
              </a:r>
              <a:r>
                <a:rPr lang="nl-NL" dirty="0">
                  <a:solidFill>
                    <a:srgbClr val="7030A0"/>
                  </a:solidFill>
                </a:rPr>
                <a:t>Nee wel docenten die lesgeven en stage begeleider</a:t>
              </a:r>
            </a:p>
            <a:p>
              <a:pPr marL="285750" indent="-285750">
                <a:buFont typeface="Wingdings" panose="05000000000000000000" pitchFamily="2" charset="2"/>
                <a:buChar char="Ø"/>
              </a:pPr>
              <a:r>
                <a:rPr lang="nl-NL" b="1" dirty="0">
                  <a:solidFill>
                    <a:srgbClr val="7030A0"/>
                  </a:solidFill>
                </a:rPr>
                <a:t>Financiering: </a:t>
              </a:r>
              <a:r>
                <a:rPr lang="nl-NL" dirty="0">
                  <a:solidFill>
                    <a:srgbClr val="7030A0"/>
                  </a:solidFill>
                </a:rPr>
                <a:t>Studiefinanciering DUO</a:t>
              </a:r>
            </a:p>
            <a:p>
              <a:pPr marL="285750" indent="-285750">
                <a:buFont typeface="Wingdings" panose="05000000000000000000" pitchFamily="2" charset="2"/>
                <a:buChar char="Ø"/>
              </a:pPr>
              <a:r>
                <a:rPr lang="nl-NL" b="1" dirty="0">
                  <a:solidFill>
                    <a:srgbClr val="7030A0"/>
                  </a:solidFill>
                </a:rPr>
                <a:t>Hoe lang: </a:t>
              </a:r>
              <a:r>
                <a:rPr lang="nl-NL" dirty="0">
                  <a:solidFill>
                    <a:srgbClr val="7030A0"/>
                  </a:solidFill>
                </a:rPr>
                <a:t>2,5 jaar</a:t>
              </a:r>
            </a:p>
            <a:p>
              <a:pPr marL="285750" indent="-285750">
                <a:buFont typeface="Wingdings" panose="05000000000000000000" pitchFamily="2" charset="2"/>
                <a:buChar char="Ø"/>
              </a:pPr>
              <a:r>
                <a:rPr lang="nl-NL" b="1" dirty="0">
                  <a:solidFill>
                    <a:srgbClr val="7030A0"/>
                  </a:solidFill>
                </a:rPr>
                <a:t>Kosten: </a:t>
              </a:r>
              <a:r>
                <a:rPr lang="nl-NL" dirty="0">
                  <a:solidFill>
                    <a:srgbClr val="7030A0"/>
                  </a:solidFill>
                </a:rPr>
                <a:t>Lesgeld per jaar: 1800 euro + 800 6 Boeken</a:t>
              </a:r>
            </a:p>
            <a:p>
              <a:pPr marL="285750" indent="-285750">
                <a:buFont typeface="Wingdings" panose="05000000000000000000" pitchFamily="2" charset="2"/>
                <a:buChar char="Ø"/>
              </a:pPr>
              <a:r>
                <a:rPr lang="nl-NL" b="1" dirty="0">
                  <a:solidFill>
                    <a:srgbClr val="7030A0"/>
                  </a:solidFill>
                </a:rPr>
                <a:t>Vergoeding: </a:t>
              </a:r>
              <a:r>
                <a:rPr lang="nl-NL" dirty="0">
                  <a:solidFill>
                    <a:srgbClr val="7030A0"/>
                  </a:solidFill>
                </a:rPr>
                <a:t>Je hebt geen recht op studiefinanciering en ontvangt een salaris</a:t>
              </a:r>
            </a:p>
          </p:txBody>
        </p:sp>
      </p:grpSp>
      <p:pic>
        <p:nvPicPr>
          <p:cNvPr id="56" name="Afbeelding 55">
            <a:extLst>
              <a:ext uri="{FF2B5EF4-FFF2-40B4-BE49-F238E27FC236}">
                <a16:creationId xmlns:a16="http://schemas.microsoft.com/office/drawing/2014/main" id="{C78CA631-F4EE-4DFD-8226-EAA3920F7B68}"/>
              </a:ext>
            </a:extLst>
          </p:cNvPr>
          <p:cNvPicPr>
            <a:picLocks noChangeAspect="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75559" y="5977583"/>
            <a:ext cx="1303574" cy="579050"/>
          </a:xfrm>
          <a:prstGeom prst="rect">
            <a:avLst/>
          </a:prstGeom>
        </p:spPr>
      </p:pic>
    </p:spTree>
    <p:extLst>
      <p:ext uri="{BB962C8B-B14F-4D97-AF65-F5344CB8AC3E}">
        <p14:creationId xmlns:p14="http://schemas.microsoft.com/office/powerpoint/2010/main" val="1850681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7" name="3D-model 6" descr="Flagstone - round">
                <a:extLst>
                  <a:ext uri="{FF2B5EF4-FFF2-40B4-BE49-F238E27FC236}">
                    <a16:creationId xmlns:a16="http://schemas.microsoft.com/office/drawing/2014/main" id="{88402097-DB49-4C99-92FD-EE25B09EFA44}"/>
                  </a:ext>
                </a:extLst>
              </p:cNvPr>
              <p:cNvGraphicFramePr>
                <a:graphicFrameLocks noChangeAspect="1"/>
              </p:cNvGraphicFramePr>
              <p:nvPr>
                <p:extLst/>
              </p:nvPr>
            </p:nvGraphicFramePr>
            <p:xfrm>
              <a:off x="9826599" y="5267773"/>
              <a:ext cx="933303" cy="331732"/>
            </p:xfrm>
            <a:graphic>
              <a:graphicData uri="http://schemas.microsoft.com/office/drawing/2017/model3d">
                <am3d:model3d r:embed="rId2">
                  <am3d:spPr>
                    <a:xfrm>
                      <a:off x="0" y="0"/>
                      <a:ext cx="933303" cy="331732"/>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6413967" ay="4687498" az="6434853"/>
                    <am3d:postTrans dx="0" dy="0" dz="0"/>
                  </am3d:trans>
                  <am3d:raster rName="Office3DRenderer" rVer="16.0.8326">
                    <am3d:blip r:embed="rId3"/>
                  </am3d:raster>
                  <am3d:objViewport viewportSz="12570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7" name="3D-model 6" descr="Flagstone - round">
                <a:extLst>
                  <a:ext uri="{FF2B5EF4-FFF2-40B4-BE49-F238E27FC236}">
                    <a16:creationId xmlns:a16="http://schemas.microsoft.com/office/drawing/2014/main" id="{88402097-DB49-4C99-92FD-EE25B09EFA44}"/>
                  </a:ext>
                </a:extLst>
              </p:cNvPr>
              <p:cNvPicPr>
                <a:picLocks noGrp="1" noRot="1" noChangeAspect="1" noMove="1" noResize="1" noEditPoints="1" noAdjustHandles="1" noChangeArrowheads="1" noChangeShapeType="1" noCrop="1"/>
              </p:cNvPicPr>
              <p:nvPr/>
            </p:nvPicPr>
            <p:blipFill>
              <a:blip r:embed="rId4"/>
              <a:stretch>
                <a:fillRect/>
              </a:stretch>
            </p:blipFill>
            <p:spPr>
              <a:xfrm>
                <a:off x="9826599" y="5267773"/>
                <a:ext cx="933303" cy="331732"/>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8" name="3D-model 7" descr="Flagstone - round">
                <a:extLst>
                  <a:ext uri="{FF2B5EF4-FFF2-40B4-BE49-F238E27FC236}">
                    <a16:creationId xmlns:a16="http://schemas.microsoft.com/office/drawing/2014/main" id="{1C8BE684-99B3-4A92-B7C8-57E13223A670}"/>
                  </a:ext>
                </a:extLst>
              </p:cNvPr>
              <p:cNvGraphicFramePr>
                <a:graphicFrameLocks noChangeAspect="1"/>
              </p:cNvGraphicFramePr>
              <p:nvPr>
                <p:extLst/>
              </p:nvPr>
            </p:nvGraphicFramePr>
            <p:xfrm>
              <a:off x="6555727" y="6394243"/>
              <a:ext cx="804860" cy="397805"/>
            </p:xfrm>
            <a:graphic>
              <a:graphicData uri="http://schemas.microsoft.com/office/drawing/2017/model3d">
                <am3d:model3d r:embed="rId2">
                  <am3d:spPr>
                    <a:xfrm>
                      <a:off x="0" y="0"/>
                      <a:ext cx="804860" cy="397805"/>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5"/>
                  </am3d:raster>
                  <am3d:objViewport viewportSz="10453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3D-model 7" descr="Flagstone - round">
                <a:extLst>
                  <a:ext uri="{FF2B5EF4-FFF2-40B4-BE49-F238E27FC236}">
                    <a16:creationId xmlns:a16="http://schemas.microsoft.com/office/drawing/2014/main" id="{1C8BE684-99B3-4A92-B7C8-57E13223A670}"/>
                  </a:ext>
                </a:extLst>
              </p:cNvPr>
              <p:cNvPicPr>
                <a:picLocks noGrp="1" noRot="1" noChangeAspect="1" noMove="1" noResize="1" noEditPoints="1" noAdjustHandles="1" noChangeArrowheads="1" noChangeShapeType="1" noCrop="1"/>
              </p:cNvPicPr>
              <p:nvPr/>
            </p:nvPicPr>
            <p:blipFill>
              <a:blip r:embed="rId6"/>
              <a:stretch>
                <a:fillRect/>
              </a:stretch>
            </p:blipFill>
            <p:spPr>
              <a:xfrm>
                <a:off x="6555727" y="6394243"/>
                <a:ext cx="804860" cy="397805"/>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9" name="3D-model 8" descr="Flagstone - round">
                <a:extLst>
                  <a:ext uri="{FF2B5EF4-FFF2-40B4-BE49-F238E27FC236}">
                    <a16:creationId xmlns:a16="http://schemas.microsoft.com/office/drawing/2014/main" id="{CBB4CEC4-8BDE-42BD-8DA7-B2EF7469F863}"/>
                  </a:ext>
                </a:extLst>
              </p:cNvPr>
              <p:cNvGraphicFramePr>
                <a:graphicFrameLocks noChangeAspect="1"/>
              </p:cNvGraphicFramePr>
              <p:nvPr>
                <p:extLst/>
              </p:nvPr>
            </p:nvGraphicFramePr>
            <p:xfrm>
              <a:off x="9248993" y="5724154"/>
              <a:ext cx="1226566" cy="536341"/>
            </p:xfrm>
            <a:graphic>
              <a:graphicData uri="http://schemas.microsoft.com/office/drawing/2017/model3d">
                <am3d:model3d r:embed="rId2">
                  <am3d:spPr>
                    <a:xfrm>
                      <a:off x="0" y="0"/>
                      <a:ext cx="1226566" cy="536341"/>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66170" ay="368653" az="94692"/>
                    <am3d:postTrans dx="0" dy="0" dz="0"/>
                  </am3d:trans>
                  <am3d:raster rName="Office3DRenderer" rVer="16.0.8326">
                    <am3d:blip r:embed="rId7"/>
                  </am3d:raster>
                  <am3d:objViewport viewportSz="16639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model 8" descr="Flagstone - round">
                <a:extLst>
                  <a:ext uri="{FF2B5EF4-FFF2-40B4-BE49-F238E27FC236}">
                    <a16:creationId xmlns:a16="http://schemas.microsoft.com/office/drawing/2014/main" id="{CBB4CEC4-8BDE-42BD-8DA7-B2EF7469F863}"/>
                  </a:ext>
                </a:extLst>
              </p:cNvPr>
              <p:cNvPicPr>
                <a:picLocks noGrp="1" noRot="1" noChangeAspect="1" noMove="1" noResize="1" noEditPoints="1" noAdjustHandles="1" noChangeArrowheads="1" noChangeShapeType="1" noCrop="1"/>
              </p:cNvPicPr>
              <p:nvPr/>
            </p:nvPicPr>
            <p:blipFill>
              <a:blip r:embed="rId8"/>
              <a:stretch>
                <a:fillRect/>
              </a:stretch>
            </p:blipFill>
            <p:spPr>
              <a:xfrm>
                <a:off x="9248993" y="5724154"/>
                <a:ext cx="1226566" cy="536341"/>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 name="3D-model 9" descr="Flagstone - round">
                <a:extLst>
                  <a:ext uri="{FF2B5EF4-FFF2-40B4-BE49-F238E27FC236}">
                    <a16:creationId xmlns:a16="http://schemas.microsoft.com/office/drawing/2014/main" id="{1A7ECA80-4799-44AD-91D0-FBC93298E9A9}"/>
                  </a:ext>
                </a:extLst>
              </p:cNvPr>
              <p:cNvGraphicFramePr>
                <a:graphicFrameLocks noChangeAspect="1"/>
              </p:cNvGraphicFramePr>
              <p:nvPr>
                <p:extLst/>
              </p:nvPr>
            </p:nvGraphicFramePr>
            <p:xfrm>
              <a:off x="3299184" y="6235588"/>
              <a:ext cx="1226569" cy="503940"/>
            </p:xfrm>
            <a:graphic>
              <a:graphicData uri="http://schemas.microsoft.com/office/drawing/2017/model3d">
                <am3d:model3d r:embed="rId2">
                  <am3d:spPr>
                    <a:xfrm>
                      <a:off x="0" y="0"/>
                      <a:ext cx="1226569" cy="50394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05989" ay="1127609" az="264000"/>
                    <am3d:postTrans dx="0" dy="0" dz="0"/>
                  </am3d:trans>
                  <am3d:raster rName="Office3DRenderer" rVer="16.0.8326">
                    <am3d:blip r:embed="rId9"/>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model 9" descr="Flagstone - round">
                <a:extLst>
                  <a:ext uri="{FF2B5EF4-FFF2-40B4-BE49-F238E27FC236}">
                    <a16:creationId xmlns:a16="http://schemas.microsoft.com/office/drawing/2014/main" id="{1A7ECA80-4799-44AD-91D0-FBC93298E9A9}"/>
                  </a:ext>
                </a:extLst>
              </p:cNvPr>
              <p:cNvPicPr>
                <a:picLocks noGrp="1" noRot="1" noChangeAspect="1" noMove="1" noResize="1" noEditPoints="1" noAdjustHandles="1" noChangeArrowheads="1" noChangeShapeType="1" noCrop="1"/>
              </p:cNvPicPr>
              <p:nvPr/>
            </p:nvPicPr>
            <p:blipFill>
              <a:blip r:embed="rId10"/>
              <a:stretch>
                <a:fillRect/>
              </a:stretch>
            </p:blipFill>
            <p:spPr>
              <a:xfrm>
                <a:off x="3299184" y="6235588"/>
                <a:ext cx="1226569" cy="50394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1" name="3D-model 10" descr="Flagstone - round">
                <a:extLst>
                  <a:ext uri="{FF2B5EF4-FFF2-40B4-BE49-F238E27FC236}">
                    <a16:creationId xmlns:a16="http://schemas.microsoft.com/office/drawing/2014/main" id="{9D2CB2AF-753B-428E-A0D3-59938D284BB9}"/>
                  </a:ext>
                </a:extLst>
              </p:cNvPr>
              <p:cNvGraphicFramePr>
                <a:graphicFrameLocks noChangeAspect="1"/>
              </p:cNvGraphicFramePr>
              <p:nvPr>
                <p:extLst/>
              </p:nvPr>
            </p:nvGraphicFramePr>
            <p:xfrm>
              <a:off x="4652452" y="6240325"/>
              <a:ext cx="1226570" cy="534703"/>
            </p:xfrm>
            <a:graphic>
              <a:graphicData uri="http://schemas.microsoft.com/office/drawing/2017/model3d">
                <am3d:model3d r:embed="rId2">
                  <am3d:spPr>
                    <a:xfrm>
                      <a:off x="0" y="0"/>
                      <a:ext cx="1226570" cy="53470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38050" ay="449465" az="111437"/>
                    <am3d:postTrans dx="0" dy="0" dz="0"/>
                  </am3d:trans>
                  <am3d:raster rName="Office3DRenderer" rVer="16.0.8326">
                    <am3d:blip r:embed="rId11"/>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model 10" descr="Flagstone - round">
                <a:extLst>
                  <a:ext uri="{FF2B5EF4-FFF2-40B4-BE49-F238E27FC236}">
                    <a16:creationId xmlns:a16="http://schemas.microsoft.com/office/drawing/2014/main" id="{9D2CB2AF-753B-428E-A0D3-59938D284BB9}"/>
                  </a:ext>
                </a:extLst>
              </p:cNvPr>
              <p:cNvPicPr>
                <a:picLocks noGrp="1" noRot="1" noChangeAspect="1" noMove="1" noResize="1" noEditPoints="1" noAdjustHandles="1" noChangeArrowheads="1" noChangeShapeType="1" noCrop="1"/>
              </p:cNvPicPr>
              <p:nvPr/>
            </p:nvPicPr>
            <p:blipFill>
              <a:blip r:embed="rId12"/>
              <a:stretch>
                <a:fillRect/>
              </a:stretch>
            </p:blipFill>
            <p:spPr>
              <a:xfrm>
                <a:off x="4652452" y="6240325"/>
                <a:ext cx="1226570" cy="53470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2" name="3D-model 11" descr="Flagstone - round">
                <a:extLst>
                  <a:ext uri="{FF2B5EF4-FFF2-40B4-BE49-F238E27FC236}">
                    <a16:creationId xmlns:a16="http://schemas.microsoft.com/office/drawing/2014/main" id="{9D79D764-AB47-406B-BDC8-0AE61FD08FB8}"/>
                  </a:ext>
                </a:extLst>
              </p:cNvPr>
              <p:cNvGraphicFramePr>
                <a:graphicFrameLocks noChangeAspect="1"/>
              </p:cNvGraphicFramePr>
              <p:nvPr>
                <p:extLst/>
              </p:nvPr>
            </p:nvGraphicFramePr>
            <p:xfrm>
              <a:off x="7679015" y="6218470"/>
              <a:ext cx="1226571" cy="491986"/>
            </p:xfrm>
            <a:graphic>
              <a:graphicData uri="http://schemas.microsoft.com/office/drawing/2017/model3d">
                <am3d:model3d r:embed="rId2">
                  <am3d:spPr>
                    <a:xfrm>
                      <a:off x="0" y="0"/>
                      <a:ext cx="1226571" cy="491986"/>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743965" ay="452323" az="99131"/>
                    <am3d:postTrans dx="0" dy="0" dz="0"/>
                  </am3d:trans>
                  <am3d:raster rName="Office3DRenderer" rVer="16.0.8326">
                    <am3d:blip r:embed="rId13"/>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2" name="3D-model 11" descr="Flagstone - round">
                <a:extLst>
                  <a:ext uri="{FF2B5EF4-FFF2-40B4-BE49-F238E27FC236}">
                    <a16:creationId xmlns:a16="http://schemas.microsoft.com/office/drawing/2014/main" id="{9D79D764-AB47-406B-BDC8-0AE61FD08FB8}"/>
                  </a:ext>
                </a:extLst>
              </p:cNvPr>
              <p:cNvPicPr>
                <a:picLocks noGrp="1" noRot="1" noChangeAspect="1" noMove="1" noResize="1" noEditPoints="1" noAdjustHandles="1" noChangeArrowheads="1" noChangeShapeType="1" noCrop="1"/>
              </p:cNvPicPr>
              <p:nvPr/>
            </p:nvPicPr>
            <p:blipFill>
              <a:blip r:embed="rId14"/>
              <a:stretch>
                <a:fillRect/>
              </a:stretch>
            </p:blipFill>
            <p:spPr>
              <a:xfrm>
                <a:off x="7679015" y="6218470"/>
                <a:ext cx="1226571" cy="49198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4" name="3D-model 13" descr="Flagstone - round">
                <a:extLst>
                  <a:ext uri="{FF2B5EF4-FFF2-40B4-BE49-F238E27FC236}">
                    <a16:creationId xmlns:a16="http://schemas.microsoft.com/office/drawing/2014/main" id="{FC8D0B73-0559-47EA-B7CE-E6EAD0D35440}"/>
                  </a:ext>
                </a:extLst>
              </p:cNvPr>
              <p:cNvGraphicFramePr>
                <a:graphicFrameLocks noChangeAspect="1"/>
              </p:cNvGraphicFramePr>
              <p:nvPr>
                <p:extLst/>
              </p:nvPr>
            </p:nvGraphicFramePr>
            <p:xfrm>
              <a:off x="10724776" y="6098617"/>
              <a:ext cx="1226569" cy="560990"/>
            </p:xfrm>
            <a:graphic>
              <a:graphicData uri="http://schemas.microsoft.com/office/drawing/2017/model3d">
                <am3d:model3d r:embed="rId2">
                  <am3d:spPr>
                    <a:xfrm>
                      <a:off x="0" y="0"/>
                      <a:ext cx="1226569" cy="56099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5"/>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4" name="3D-model 13" descr="Flagstone - round">
                <a:extLst>
                  <a:ext uri="{FF2B5EF4-FFF2-40B4-BE49-F238E27FC236}">
                    <a16:creationId xmlns:a16="http://schemas.microsoft.com/office/drawing/2014/main" id="{FC8D0B73-0559-47EA-B7CE-E6EAD0D35440}"/>
                  </a:ext>
                </a:extLst>
              </p:cNvPr>
              <p:cNvPicPr>
                <a:picLocks noGrp="1" noRot="1" noChangeAspect="1" noMove="1" noResize="1" noEditPoints="1" noAdjustHandles="1" noChangeArrowheads="1" noChangeShapeType="1" noCrop="1"/>
              </p:cNvPicPr>
              <p:nvPr/>
            </p:nvPicPr>
            <p:blipFill>
              <a:blip r:embed="rId16"/>
              <a:stretch>
                <a:fillRect/>
              </a:stretch>
            </p:blipFill>
            <p:spPr>
              <a:xfrm>
                <a:off x="10724776" y="6098617"/>
                <a:ext cx="1226569" cy="56099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6" name="3D-model 15" descr="Flagstone - round">
                <a:extLst>
                  <a:ext uri="{FF2B5EF4-FFF2-40B4-BE49-F238E27FC236}">
                    <a16:creationId xmlns:a16="http://schemas.microsoft.com/office/drawing/2014/main" id="{9CA7BA5F-DA2D-4113-96F3-E5A023E03347}"/>
                  </a:ext>
                </a:extLst>
              </p:cNvPr>
              <p:cNvGraphicFramePr>
                <a:graphicFrameLocks noChangeAspect="1"/>
              </p:cNvGraphicFramePr>
              <p:nvPr>
                <p:extLst/>
              </p:nvPr>
            </p:nvGraphicFramePr>
            <p:xfrm>
              <a:off x="5773317" y="5195072"/>
              <a:ext cx="1172678" cy="536341"/>
            </p:xfrm>
            <a:graphic>
              <a:graphicData uri="http://schemas.microsoft.com/office/drawing/2017/model3d">
                <am3d:model3d r:embed="rId2">
                  <am3d:spPr>
                    <a:xfrm>
                      <a:off x="0" y="0"/>
                      <a:ext cx="1172678" cy="536341"/>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7"/>
                  </am3d:raster>
                  <am3d:objViewport viewportSz="15358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6" name="3D-model 15" descr="Flagstone - round">
                <a:extLst>
                  <a:ext uri="{FF2B5EF4-FFF2-40B4-BE49-F238E27FC236}">
                    <a16:creationId xmlns:a16="http://schemas.microsoft.com/office/drawing/2014/main" id="{9CA7BA5F-DA2D-4113-96F3-E5A023E03347}"/>
                  </a:ext>
                </a:extLst>
              </p:cNvPr>
              <p:cNvPicPr>
                <a:picLocks noGrp="1" noRot="1" noChangeAspect="1" noMove="1" noResize="1" noEditPoints="1" noAdjustHandles="1" noChangeArrowheads="1" noChangeShapeType="1" noCrop="1"/>
              </p:cNvPicPr>
              <p:nvPr/>
            </p:nvPicPr>
            <p:blipFill>
              <a:blip r:embed="rId18"/>
              <a:stretch>
                <a:fillRect/>
              </a:stretch>
            </p:blipFill>
            <p:spPr>
              <a:xfrm>
                <a:off x="5773317" y="5195072"/>
                <a:ext cx="1172678" cy="536341"/>
              </a:xfrm>
              <a:prstGeom prst="rect">
                <a:avLst/>
              </a:prstGeom>
            </p:spPr>
          </p:pic>
        </mc:Fallback>
      </mc:AlternateContent>
      <p:sp>
        <p:nvSpPr>
          <p:cNvPr id="20" name="Rechthoek 19">
            <a:extLst>
              <a:ext uri="{FF2B5EF4-FFF2-40B4-BE49-F238E27FC236}">
                <a16:creationId xmlns:a16="http://schemas.microsoft.com/office/drawing/2014/main" id="{1C960E17-BD82-4FEE-A0D6-553FB52EFCF9}"/>
              </a:ext>
            </a:extLst>
          </p:cNvPr>
          <p:cNvSpPr/>
          <p:nvPr/>
        </p:nvSpPr>
        <p:spPr>
          <a:xfrm>
            <a:off x="105311" y="-14499"/>
            <a:ext cx="12078955" cy="1354217"/>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STEPPING STONES </a:t>
            </a:r>
          </a:p>
          <a:p>
            <a:pPr algn="ctr"/>
            <a:r>
              <a:rPr lang="nl-NL" sz="28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mc:AlternateContent xmlns:mc="http://schemas.openxmlformats.org/markup-compatibility/2006" xmlns:am3d="http://schemas.microsoft.com/office/drawing/2017/model3d">
        <mc:Choice Requires="am3d">
          <p:graphicFrame>
            <p:nvGraphicFramePr>
              <p:cNvPr id="52" name="3D-model 51" descr="Flagstone - round">
                <a:extLst>
                  <a:ext uri="{FF2B5EF4-FFF2-40B4-BE49-F238E27FC236}">
                    <a16:creationId xmlns:a16="http://schemas.microsoft.com/office/drawing/2014/main" id="{655FBA17-5574-4BB6-8CEA-C8D276D2DDAE}"/>
                  </a:ext>
                </a:extLst>
              </p:cNvPr>
              <p:cNvGraphicFramePr>
                <a:graphicFrameLocks noChangeAspect="1"/>
              </p:cNvGraphicFramePr>
              <p:nvPr>
                <p:extLst/>
              </p:nvPr>
            </p:nvGraphicFramePr>
            <p:xfrm>
              <a:off x="9424169" y="6234618"/>
              <a:ext cx="1051390" cy="519653"/>
            </p:xfrm>
            <a:graphic>
              <a:graphicData uri="http://schemas.microsoft.com/office/drawing/2017/model3d">
                <am3d:model3d r:embed="rId2">
                  <am3d:spPr>
                    <a:xfrm>
                      <a:off x="0" y="0"/>
                      <a:ext cx="1051390" cy="51965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18"/>
                  </am3d:raster>
                  <am3d:objViewport viewportSz="13655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2" name="3D-model 51" descr="Flagstone - round">
                <a:extLst>
                  <a:ext uri="{FF2B5EF4-FFF2-40B4-BE49-F238E27FC236}">
                    <a16:creationId xmlns:a16="http://schemas.microsoft.com/office/drawing/2014/main" id="{655FBA17-5574-4BB6-8CEA-C8D276D2DDAE}"/>
                  </a:ext>
                </a:extLst>
              </p:cNvPr>
              <p:cNvPicPr>
                <a:picLocks noGrp="1" noRot="1" noChangeAspect="1" noMove="1" noResize="1" noEditPoints="1" noAdjustHandles="1" noChangeArrowheads="1" noChangeShapeType="1" noCrop="1"/>
              </p:cNvPicPr>
              <p:nvPr/>
            </p:nvPicPr>
            <p:blipFill>
              <a:blip r:embed="rId20"/>
              <a:stretch>
                <a:fillRect/>
              </a:stretch>
            </p:blipFill>
            <p:spPr>
              <a:xfrm>
                <a:off x="9424169" y="6234618"/>
                <a:ext cx="1051390" cy="51965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3" name="3D-model 52" descr="Flagstone - round">
                <a:extLst>
                  <a:ext uri="{FF2B5EF4-FFF2-40B4-BE49-F238E27FC236}">
                    <a16:creationId xmlns:a16="http://schemas.microsoft.com/office/drawing/2014/main" id="{031DC2A5-6F98-4C54-83AF-F4DDFB20A714}"/>
                  </a:ext>
                </a:extLst>
              </p:cNvPr>
              <p:cNvGraphicFramePr>
                <a:graphicFrameLocks noChangeAspect="1"/>
              </p:cNvGraphicFramePr>
              <p:nvPr>
                <p:extLst/>
              </p:nvPr>
            </p:nvGraphicFramePr>
            <p:xfrm>
              <a:off x="10171304" y="4849296"/>
              <a:ext cx="626142" cy="231263"/>
            </p:xfrm>
            <a:graphic>
              <a:graphicData uri="http://schemas.microsoft.com/office/drawing/2017/model3d">
                <am3d:model3d r:embed="rId2">
                  <am3d:spPr>
                    <a:xfrm>
                      <a:off x="0" y="0"/>
                      <a:ext cx="626142" cy="23126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0023940" ay="265067" az="10739195"/>
                    <am3d:postTrans dx="0" dy="0" dz="0"/>
                  </am3d:trans>
                  <am3d:raster rName="Office3DRenderer" rVer="16.0.8326">
                    <am3d:blip r:embed="rId21"/>
                  </am3d:raster>
                  <am3d:objViewport viewportSz="7969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3" name="3D-model 52" descr="Flagstone - round">
                <a:extLst>
                  <a:ext uri="{FF2B5EF4-FFF2-40B4-BE49-F238E27FC236}">
                    <a16:creationId xmlns:a16="http://schemas.microsoft.com/office/drawing/2014/main" id="{031DC2A5-6F98-4C54-83AF-F4DDFB20A714}"/>
                  </a:ext>
                </a:extLst>
              </p:cNvPr>
              <p:cNvPicPr>
                <a:picLocks noGrp="1" noRot="1" noChangeAspect="1" noMove="1" noResize="1" noEditPoints="1" noAdjustHandles="1" noChangeArrowheads="1" noChangeShapeType="1" noCrop="1"/>
              </p:cNvPicPr>
              <p:nvPr/>
            </p:nvPicPr>
            <p:blipFill>
              <a:blip r:embed="rId22"/>
              <a:stretch>
                <a:fillRect/>
              </a:stretch>
            </p:blipFill>
            <p:spPr>
              <a:xfrm>
                <a:off x="10171304" y="4849296"/>
                <a:ext cx="626142" cy="23126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4" name="3D-model 53" descr="Flagstone - round">
                <a:extLst>
                  <a:ext uri="{FF2B5EF4-FFF2-40B4-BE49-F238E27FC236}">
                    <a16:creationId xmlns:a16="http://schemas.microsoft.com/office/drawing/2014/main" id="{D7998F69-2C95-4082-9C01-348B6C356F23}"/>
                  </a:ext>
                </a:extLst>
              </p:cNvPr>
              <p:cNvGraphicFramePr>
                <a:graphicFrameLocks noChangeAspect="1"/>
              </p:cNvGraphicFramePr>
              <p:nvPr>
                <p:extLst/>
              </p:nvPr>
            </p:nvGraphicFramePr>
            <p:xfrm>
              <a:off x="5786334" y="6079409"/>
              <a:ext cx="937205" cy="399984"/>
            </p:xfrm>
            <a:graphic>
              <a:graphicData uri="http://schemas.microsoft.com/office/drawing/2017/model3d">
                <am3d:model3d r:embed="rId2">
                  <am3d:spPr>
                    <a:xfrm>
                      <a:off x="0" y="0"/>
                      <a:ext cx="937205" cy="39998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732650" ay="3883818" az="1590450"/>
                    <am3d:postTrans dx="0" dy="0" dz="0"/>
                  </am3d:trans>
                  <am3d:raster rName="Office3DRenderer" rVer="16.0.8326">
                    <am3d:blip r:embed="rId18"/>
                  </am3d:raster>
                  <am3d:objViewport viewportSz="12570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4" name="3D-model 53" descr="Flagstone - round">
                <a:extLst>
                  <a:ext uri="{FF2B5EF4-FFF2-40B4-BE49-F238E27FC236}">
                    <a16:creationId xmlns:a16="http://schemas.microsoft.com/office/drawing/2014/main" id="{D7998F69-2C95-4082-9C01-348B6C356F23}"/>
                  </a:ext>
                </a:extLst>
              </p:cNvPr>
              <p:cNvPicPr>
                <a:picLocks noGrp="1" noRot="1" noChangeAspect="1" noMove="1" noResize="1" noEditPoints="1" noAdjustHandles="1" noChangeArrowheads="1" noChangeShapeType="1" noCrop="1"/>
              </p:cNvPicPr>
              <p:nvPr/>
            </p:nvPicPr>
            <p:blipFill>
              <a:blip r:embed="rId23"/>
              <a:stretch>
                <a:fillRect/>
              </a:stretch>
            </p:blipFill>
            <p:spPr>
              <a:xfrm>
                <a:off x="5786334" y="6079409"/>
                <a:ext cx="937205" cy="399984"/>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5" name="3D-model 54" descr="Flagstone - round">
                <a:extLst>
                  <a:ext uri="{FF2B5EF4-FFF2-40B4-BE49-F238E27FC236}">
                    <a16:creationId xmlns:a16="http://schemas.microsoft.com/office/drawing/2014/main" id="{70BB3C65-814E-45DC-BBAC-F498FE192B01}"/>
                  </a:ext>
                </a:extLst>
              </p:cNvPr>
              <p:cNvGraphicFramePr>
                <a:graphicFrameLocks noChangeAspect="1"/>
              </p:cNvGraphicFramePr>
              <p:nvPr>
                <p:extLst/>
              </p:nvPr>
            </p:nvGraphicFramePr>
            <p:xfrm>
              <a:off x="2764924" y="5986291"/>
              <a:ext cx="1336614" cy="561174"/>
            </p:xfrm>
            <a:graphic>
              <a:graphicData uri="http://schemas.microsoft.com/office/drawing/2017/model3d">
                <am3d:model3d r:embed="rId2">
                  <am3d:spPr>
                    <a:xfrm>
                      <a:off x="0" y="0"/>
                      <a:ext cx="1336614" cy="56117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777286" ay="670939" az="153263"/>
                    <am3d:postTrans dx="0" dy="0" dz="0"/>
                  </am3d:trans>
                  <am3d:raster rName="Office3DRenderer" rVer="16.0.8326">
                    <am3d:blip r:embed="rId24"/>
                  </am3d:raster>
                  <am3d:objViewport viewportSz="18263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5" name="3D-model 54" descr="Flagstone - round">
                <a:extLst>
                  <a:ext uri="{FF2B5EF4-FFF2-40B4-BE49-F238E27FC236}">
                    <a16:creationId xmlns:a16="http://schemas.microsoft.com/office/drawing/2014/main" id="{70BB3C65-814E-45DC-BBAC-F498FE192B01}"/>
                  </a:ext>
                </a:extLst>
              </p:cNvPr>
              <p:cNvPicPr>
                <a:picLocks noGrp="1" noRot="1" noChangeAspect="1" noMove="1" noResize="1" noEditPoints="1" noAdjustHandles="1" noChangeArrowheads="1" noChangeShapeType="1" noCrop="1"/>
              </p:cNvPicPr>
              <p:nvPr/>
            </p:nvPicPr>
            <p:blipFill>
              <a:blip r:embed="rId25"/>
              <a:stretch>
                <a:fillRect/>
              </a:stretch>
            </p:blipFill>
            <p:spPr>
              <a:xfrm>
                <a:off x="2764924" y="5986291"/>
                <a:ext cx="1336614" cy="561174"/>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7" name="3D-model 56" descr="Flagstone - round">
                <a:extLst>
                  <a:ext uri="{FF2B5EF4-FFF2-40B4-BE49-F238E27FC236}">
                    <a16:creationId xmlns:a16="http://schemas.microsoft.com/office/drawing/2014/main" id="{738438C5-749B-440F-8FA2-C893114B6A9F}"/>
                  </a:ext>
                </a:extLst>
              </p:cNvPr>
              <p:cNvGraphicFramePr>
                <a:graphicFrameLocks noChangeAspect="1"/>
              </p:cNvGraphicFramePr>
              <p:nvPr>
                <p:extLst/>
              </p:nvPr>
            </p:nvGraphicFramePr>
            <p:xfrm>
              <a:off x="1525915" y="5671392"/>
              <a:ext cx="1823426" cy="863729"/>
            </p:xfrm>
            <a:graphic>
              <a:graphicData uri="http://schemas.microsoft.com/office/drawing/2017/model3d">
                <am3d:model3d r:embed="rId2">
                  <am3d:spPr>
                    <a:xfrm>
                      <a:off x="0" y="0"/>
                      <a:ext cx="1823426" cy="863729"/>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49146" ay="-602047" az="-169560"/>
                    <am3d:postTrans dx="0" dy="0" dz="0"/>
                  </am3d:trans>
                  <am3d:raster rName="Office3DRenderer" rVer="16.0.8326">
                    <am3d:blip r:embed="rId26"/>
                  </am3d:raster>
                  <am3d:objViewport viewportSz="24540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7" name="3D-model 56" descr="Flagstone - round">
                <a:extLst>
                  <a:ext uri="{FF2B5EF4-FFF2-40B4-BE49-F238E27FC236}">
                    <a16:creationId xmlns:a16="http://schemas.microsoft.com/office/drawing/2014/main" id="{738438C5-749B-440F-8FA2-C893114B6A9F}"/>
                  </a:ext>
                </a:extLst>
              </p:cNvPr>
              <p:cNvPicPr>
                <a:picLocks noGrp="1" noRot="1" noChangeAspect="1" noMove="1" noResize="1" noEditPoints="1" noAdjustHandles="1" noChangeArrowheads="1" noChangeShapeType="1" noCrop="1"/>
              </p:cNvPicPr>
              <p:nvPr/>
            </p:nvPicPr>
            <p:blipFill>
              <a:blip r:embed="rId27"/>
              <a:stretch>
                <a:fillRect/>
              </a:stretch>
            </p:blipFill>
            <p:spPr>
              <a:xfrm>
                <a:off x="1525915" y="5671392"/>
                <a:ext cx="1823426" cy="863729"/>
              </a:xfrm>
              <a:prstGeom prst="rect">
                <a:avLst/>
              </a:prstGeom>
            </p:spPr>
          </p:pic>
        </mc:Fallback>
      </mc:AlternateContent>
      <p:grpSp>
        <p:nvGrpSpPr>
          <p:cNvPr id="63" name="Groep 62">
            <a:extLst>
              <a:ext uri="{FF2B5EF4-FFF2-40B4-BE49-F238E27FC236}">
                <a16:creationId xmlns:a16="http://schemas.microsoft.com/office/drawing/2014/main" id="{D0B86D81-8D47-4D99-B8D8-468E9D87A54F}"/>
              </a:ext>
            </a:extLst>
          </p:cNvPr>
          <p:cNvGrpSpPr/>
          <p:nvPr/>
        </p:nvGrpSpPr>
        <p:grpSpPr>
          <a:xfrm>
            <a:off x="168210" y="1482081"/>
            <a:ext cx="11635073" cy="4077834"/>
            <a:chOff x="332077" y="1674476"/>
            <a:chExt cx="13400464" cy="4024847"/>
          </a:xfrm>
        </p:grpSpPr>
        <p:sp>
          <p:nvSpPr>
            <p:cNvPr id="58" name="Ovaal 57">
              <a:extLst>
                <a:ext uri="{FF2B5EF4-FFF2-40B4-BE49-F238E27FC236}">
                  <a16:creationId xmlns:a16="http://schemas.microsoft.com/office/drawing/2014/main" id="{7667881A-DE0C-458E-BBE3-1CBB8AB8F898}"/>
                </a:ext>
              </a:extLst>
            </p:cNvPr>
            <p:cNvSpPr/>
            <p:nvPr/>
          </p:nvSpPr>
          <p:spPr>
            <a:xfrm>
              <a:off x="332077" y="1689970"/>
              <a:ext cx="2908606" cy="1836033"/>
            </a:xfrm>
            <a:prstGeom prst="ellipse">
              <a:avLst/>
            </a:prstGeom>
            <a:blipFill>
              <a:blip r:embed="rId28"/>
              <a:tile tx="0" ty="0" sx="100000" sy="100000" flip="none" algn="tl"/>
            </a:blipFill>
            <a:effectLst>
              <a:outerShdw blurRad="50800" dist="38100" dir="3180000" algn="tl" rotWithShape="0">
                <a:prstClr val="black">
                  <a:alpha val="71000"/>
                </a:prstClr>
              </a:outerShdw>
            </a:effectLst>
            <a:scene3d>
              <a:camera prst="obliqueTopLeft"/>
              <a:lightRig rig="threePt" dir="t"/>
            </a:scene3d>
            <a:sp3d extrusionH="76200" contourW="12700" prstMaterial="powder">
              <a:bevelT w="114300" prst="artDeco"/>
              <a:extrusionClr>
                <a:schemeClr val="accent1">
                  <a:lumMod val="75000"/>
                </a:schemeClr>
              </a:extrusionClr>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7030A0"/>
                  </a:solidFill>
                </a:rPr>
                <a:t>STAP</a:t>
              </a:r>
            </a:p>
            <a:p>
              <a:pPr algn="ctr"/>
              <a:r>
                <a:rPr lang="nl-NL" sz="2000" b="1" dirty="0">
                  <a:solidFill>
                    <a:srgbClr val="7030A0"/>
                  </a:solidFill>
                </a:rPr>
                <a:t>Werk</a:t>
              </a:r>
            </a:p>
            <a:p>
              <a:pPr algn="ctr"/>
              <a:r>
                <a:rPr lang="nl-NL" sz="2000" b="1" dirty="0">
                  <a:solidFill>
                    <a:srgbClr val="7030A0"/>
                  </a:solidFill>
                </a:rPr>
                <a:t>met DGR</a:t>
              </a:r>
            </a:p>
            <a:p>
              <a:pPr algn="ctr"/>
              <a:endParaRPr lang="nl-NL" dirty="0"/>
            </a:p>
          </p:txBody>
        </p:sp>
        <p:sp>
          <p:nvSpPr>
            <p:cNvPr id="62" name="Rechthoek: afgeronde hoeken 61">
              <a:extLst>
                <a:ext uri="{FF2B5EF4-FFF2-40B4-BE49-F238E27FC236}">
                  <a16:creationId xmlns:a16="http://schemas.microsoft.com/office/drawing/2014/main" id="{2B83B2C7-B2D6-4B3E-8843-70077782ED43}"/>
                </a:ext>
              </a:extLst>
            </p:cNvPr>
            <p:cNvSpPr/>
            <p:nvPr/>
          </p:nvSpPr>
          <p:spPr>
            <a:xfrm>
              <a:off x="3391359" y="1674476"/>
              <a:ext cx="10341182" cy="4024847"/>
            </a:xfrm>
            <a:prstGeom prst="roundRect">
              <a:avLst/>
            </a:prstGeom>
            <a:solidFill>
              <a:schemeClr val="bg1"/>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nl-NL" sz="2400" b="1" dirty="0">
                  <a:solidFill>
                    <a:srgbClr val="7030A0"/>
                  </a:solidFill>
                </a:rPr>
                <a:t>STAP Werk met een indicatie Doelgroepen Register </a:t>
              </a:r>
            </a:p>
            <a:p>
              <a:pPr marL="285750" indent="-285750">
                <a:buFont typeface="Wingdings" panose="05000000000000000000" pitchFamily="2" charset="2"/>
                <a:buChar char="Ø"/>
              </a:pPr>
              <a:endParaRPr lang="nl-NL" b="1" dirty="0">
                <a:solidFill>
                  <a:srgbClr val="7030A0"/>
                </a:solidFill>
              </a:endParaRPr>
            </a:p>
            <a:p>
              <a:pPr marL="285750" indent="-285750">
                <a:buFont typeface="Wingdings" panose="05000000000000000000" pitchFamily="2" charset="2"/>
                <a:buChar char="Ø"/>
              </a:pPr>
              <a:r>
                <a:rPr lang="nl-NL" b="1" dirty="0">
                  <a:solidFill>
                    <a:srgbClr val="7030A0"/>
                  </a:solidFill>
                </a:rPr>
                <a:t>Wat: </a:t>
              </a:r>
              <a:r>
                <a:rPr lang="nl-NL" dirty="0">
                  <a:solidFill>
                    <a:srgbClr val="7030A0"/>
                  </a:solidFill>
                </a:rPr>
                <a:t>Je werk bij de NS en maakt kabelbomen voor treinen. Je werkt naar vermogen dat wordt gemeten door loonwaarde meting.</a:t>
              </a:r>
            </a:p>
            <a:p>
              <a:pPr marL="285750" indent="-285750">
                <a:buFont typeface="Wingdings" panose="05000000000000000000" pitchFamily="2" charset="2"/>
                <a:buChar char="Ø"/>
              </a:pPr>
              <a:r>
                <a:rPr lang="nl-NL" b="1" dirty="0">
                  <a:solidFill>
                    <a:srgbClr val="7030A0"/>
                  </a:solidFill>
                </a:rPr>
                <a:t>Doel: </a:t>
              </a:r>
              <a:r>
                <a:rPr lang="nl-NL" dirty="0">
                  <a:solidFill>
                    <a:srgbClr val="7030A0"/>
                  </a:solidFill>
                </a:rPr>
                <a:t>Je verdient salaris op basis van de loonwaarde meting de inkomen wordt aangevuld door een uitkering tot max 120 % van minimumloon</a:t>
              </a:r>
            </a:p>
            <a:p>
              <a:pPr marL="285750" indent="-285750">
                <a:buFont typeface="Wingdings" panose="05000000000000000000" pitchFamily="2" charset="2"/>
                <a:buChar char="Ø"/>
              </a:pPr>
              <a:endParaRPr lang="nl-NL" dirty="0">
                <a:solidFill>
                  <a:srgbClr val="7030A0"/>
                </a:solidFill>
              </a:endParaRPr>
            </a:p>
            <a:p>
              <a:pPr marL="285750" indent="-285750">
                <a:buFont typeface="Wingdings" panose="05000000000000000000" pitchFamily="2" charset="2"/>
                <a:buChar char="Ø"/>
              </a:pPr>
              <a:r>
                <a:rPr lang="nl-NL" b="1" dirty="0">
                  <a:solidFill>
                    <a:srgbClr val="7030A0"/>
                  </a:solidFill>
                </a:rPr>
                <a:t>Aanwezigheid:</a:t>
              </a:r>
              <a:r>
                <a:rPr lang="nl-NL" dirty="0">
                  <a:solidFill>
                    <a:srgbClr val="7030A0"/>
                  </a:solidFill>
                </a:rPr>
                <a:t> Je werkt deeltijd. Tussen 16 en 32 uur.</a:t>
              </a:r>
            </a:p>
            <a:p>
              <a:pPr marL="285750" indent="-285750">
                <a:buFont typeface="Wingdings" panose="05000000000000000000" pitchFamily="2" charset="2"/>
                <a:buChar char="Ø"/>
              </a:pPr>
              <a:r>
                <a:rPr lang="nl-NL" b="1" dirty="0">
                  <a:solidFill>
                    <a:srgbClr val="7030A0"/>
                  </a:solidFill>
                </a:rPr>
                <a:t>Begeleiding: </a:t>
              </a:r>
              <a:r>
                <a:rPr lang="nl-NL" dirty="0">
                  <a:solidFill>
                    <a:srgbClr val="7030A0"/>
                  </a:solidFill>
                </a:rPr>
                <a:t> Ja, Je hebt een Jobcoach die je helpt met werkvragen en hoe je in het werk rekening kunt houden met je beperkingen.</a:t>
              </a:r>
            </a:p>
            <a:p>
              <a:pPr marL="285750" indent="-285750">
                <a:buFont typeface="Wingdings" panose="05000000000000000000" pitchFamily="2" charset="2"/>
                <a:buChar char="Ø"/>
              </a:pPr>
              <a:r>
                <a:rPr lang="nl-NL" b="1" dirty="0">
                  <a:solidFill>
                    <a:srgbClr val="7030A0"/>
                  </a:solidFill>
                </a:rPr>
                <a:t>Ziekte: </a:t>
              </a:r>
              <a:r>
                <a:rPr lang="nl-NL" dirty="0">
                  <a:solidFill>
                    <a:srgbClr val="7030A0"/>
                  </a:solidFill>
                </a:rPr>
                <a:t>Als je ziek bent wordt je uitkering weer 100% beschikbaar. </a:t>
              </a:r>
            </a:p>
            <a:p>
              <a:pPr marL="285750" indent="-285750">
                <a:buFont typeface="Wingdings" panose="05000000000000000000" pitchFamily="2" charset="2"/>
                <a:buChar char="Ø"/>
              </a:pPr>
              <a:r>
                <a:rPr lang="nl-NL" b="1" dirty="0">
                  <a:solidFill>
                    <a:srgbClr val="7030A0"/>
                  </a:solidFill>
                </a:rPr>
                <a:t>Werkgever: </a:t>
              </a:r>
              <a:r>
                <a:rPr lang="nl-NL" dirty="0">
                  <a:solidFill>
                    <a:srgbClr val="7030A0"/>
                  </a:solidFill>
                </a:rPr>
                <a:t>Heeft No-Risk polis en krijgt je salaris terug van UWV. Dus kan je tijdens je ziek zijn betalen. Samen met de Jobcoach probeert hij je weer aan het werk te krijgen</a:t>
              </a:r>
            </a:p>
          </p:txBody>
        </p:sp>
      </p:grpSp>
      <mc:AlternateContent xmlns:mc="http://schemas.openxmlformats.org/markup-compatibility/2006" xmlns:am3d="http://schemas.microsoft.com/office/drawing/2017/model3d">
        <mc:Choice Requires="am3d">
          <p:graphicFrame>
            <p:nvGraphicFramePr>
              <p:cNvPr id="32" name="3D-model 31" descr="Flagstone - round">
                <a:extLst>
                  <a:ext uri="{FF2B5EF4-FFF2-40B4-BE49-F238E27FC236}">
                    <a16:creationId xmlns:a16="http://schemas.microsoft.com/office/drawing/2014/main" id="{D7E0FA9F-9B8A-4B35-8061-31C7DF20C1DC}"/>
                  </a:ext>
                </a:extLst>
              </p:cNvPr>
              <p:cNvGraphicFramePr>
                <a:graphicFrameLocks noChangeAspect="1"/>
              </p:cNvGraphicFramePr>
              <p:nvPr>
                <p:extLst>
                  <p:ext uri="{D42A27DB-BD31-4B8C-83A1-F6EECF244321}">
                    <p14:modId xmlns:p14="http://schemas.microsoft.com/office/powerpoint/2010/main" val="3572843275"/>
                  </p:ext>
                </p:extLst>
              </p:nvPr>
            </p:nvGraphicFramePr>
            <p:xfrm>
              <a:off x="11128551" y="5366351"/>
              <a:ext cx="881712" cy="387128"/>
            </p:xfrm>
            <a:graphic>
              <a:graphicData uri="http://schemas.microsoft.com/office/drawing/2017/model3d">
                <am3d:model3d r:embed="rId2">
                  <am3d:spPr>
                    <a:xfrm>
                      <a:off x="0" y="0"/>
                      <a:ext cx="881712" cy="387128"/>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57025" ay="-219762" az="-62755"/>
                    <am3d:postTrans dx="0" dy="0" dz="0"/>
                  </am3d:trans>
                  <am3d:raster rName="Office3DRenderer" rVer="16.0.8326">
                    <am3d:blip r:embed="rId29"/>
                  </am3d:raster>
                  <am3d:objViewport viewportSz="11661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2" name="3D-model 31" descr="Flagstone - round">
                <a:extLst>
                  <a:ext uri="{FF2B5EF4-FFF2-40B4-BE49-F238E27FC236}">
                    <a16:creationId xmlns:a16="http://schemas.microsoft.com/office/drawing/2014/main" id="{D7E0FA9F-9B8A-4B35-8061-31C7DF20C1DC}"/>
                  </a:ext>
                </a:extLst>
              </p:cNvPr>
              <p:cNvPicPr>
                <a:picLocks noGrp="1" noRot="1" noChangeAspect="1" noMove="1" noResize="1" noEditPoints="1" noAdjustHandles="1" noChangeArrowheads="1" noChangeShapeType="1" noCrop="1"/>
              </p:cNvPicPr>
              <p:nvPr/>
            </p:nvPicPr>
            <p:blipFill>
              <a:blip r:embed="rId30"/>
              <a:stretch>
                <a:fillRect/>
              </a:stretch>
            </p:blipFill>
            <p:spPr>
              <a:xfrm>
                <a:off x="11128551" y="5366351"/>
                <a:ext cx="881712" cy="387128"/>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34" name="3D-model 33" descr="Flagstone - round">
                <a:extLst>
                  <a:ext uri="{FF2B5EF4-FFF2-40B4-BE49-F238E27FC236}">
                    <a16:creationId xmlns:a16="http://schemas.microsoft.com/office/drawing/2014/main" id="{0DE7BFDE-5AF0-48E7-A944-FC0E50969B33}"/>
                  </a:ext>
                </a:extLst>
              </p:cNvPr>
              <p:cNvGraphicFramePr>
                <a:graphicFrameLocks noChangeAspect="1"/>
              </p:cNvGraphicFramePr>
              <p:nvPr>
                <p:extLst>
                  <p:ext uri="{D42A27DB-BD31-4B8C-83A1-F6EECF244321}">
                    <p14:modId xmlns:p14="http://schemas.microsoft.com/office/powerpoint/2010/main" val="1229807789"/>
                  </p:ext>
                </p:extLst>
              </p:nvPr>
            </p:nvGraphicFramePr>
            <p:xfrm>
              <a:off x="7584677" y="5549950"/>
              <a:ext cx="862749" cy="654171"/>
            </p:xfrm>
            <a:graphic>
              <a:graphicData uri="http://schemas.microsoft.com/office/drawing/2017/model3d">
                <am3d:model3d r:embed="rId2">
                  <am3d:spPr>
                    <a:xfrm>
                      <a:off x="0" y="0"/>
                      <a:ext cx="862749" cy="654171"/>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6302383" ay="-3441989" az="-6461723"/>
                    <am3d:postTrans dx="0" dy="0" dz="0"/>
                  </am3d:trans>
                  <am3d:raster rName="Office3DRenderer" rVer="16.0.8326">
                    <am3d:blip r:embed="rId31"/>
                  </am3d:raster>
                  <am3d:objViewport viewportSz="11661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4" name="3D-model 33" descr="Flagstone - round">
                <a:extLst>
                  <a:ext uri="{FF2B5EF4-FFF2-40B4-BE49-F238E27FC236}">
                    <a16:creationId xmlns:a16="http://schemas.microsoft.com/office/drawing/2014/main" id="{0DE7BFDE-5AF0-48E7-A944-FC0E50969B33}"/>
                  </a:ext>
                </a:extLst>
              </p:cNvPr>
              <p:cNvPicPr>
                <a:picLocks noGrp="1" noRot="1" noChangeAspect="1" noMove="1" noResize="1" noEditPoints="1" noAdjustHandles="1" noChangeArrowheads="1" noChangeShapeType="1" noCrop="1"/>
              </p:cNvPicPr>
              <p:nvPr/>
            </p:nvPicPr>
            <p:blipFill>
              <a:blip r:embed="rId32"/>
              <a:stretch>
                <a:fillRect/>
              </a:stretch>
            </p:blipFill>
            <p:spPr>
              <a:xfrm>
                <a:off x="7584677" y="5549950"/>
                <a:ext cx="862749" cy="654171"/>
              </a:xfrm>
              <a:prstGeom prst="rect">
                <a:avLst/>
              </a:prstGeom>
            </p:spPr>
          </p:pic>
        </mc:Fallback>
      </mc:AlternateContent>
      <p:pic>
        <p:nvPicPr>
          <p:cNvPr id="33" name="Afbeelding 32">
            <a:extLst>
              <a:ext uri="{FF2B5EF4-FFF2-40B4-BE49-F238E27FC236}">
                <a16:creationId xmlns:a16="http://schemas.microsoft.com/office/drawing/2014/main" id="{3A3D4659-5DC4-45D9-B9E8-875460C05BD6}"/>
              </a:ext>
            </a:extLst>
          </p:cNvPr>
          <p:cNvPicPr>
            <a:picLocks noChangeAspect="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35205" y="5427305"/>
            <a:ext cx="1499566" cy="633748"/>
          </a:xfrm>
          <a:prstGeom prst="rect">
            <a:avLst/>
          </a:prstGeom>
        </p:spPr>
      </p:pic>
    </p:spTree>
    <p:extLst>
      <p:ext uri="{BB962C8B-B14F-4D97-AF65-F5344CB8AC3E}">
        <p14:creationId xmlns:p14="http://schemas.microsoft.com/office/powerpoint/2010/main" val="342711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7" name="3D-model 6" descr="Flagstone - round">
                <a:extLst>
                  <a:ext uri="{FF2B5EF4-FFF2-40B4-BE49-F238E27FC236}">
                    <a16:creationId xmlns:a16="http://schemas.microsoft.com/office/drawing/2014/main" id="{88402097-DB49-4C99-92FD-EE25B09EFA44}"/>
                  </a:ext>
                </a:extLst>
              </p:cNvPr>
              <p:cNvGraphicFramePr>
                <a:graphicFrameLocks noChangeAspect="1"/>
              </p:cNvGraphicFramePr>
              <p:nvPr>
                <p:extLst>
                  <p:ext uri="{D42A27DB-BD31-4B8C-83A1-F6EECF244321}">
                    <p14:modId xmlns:p14="http://schemas.microsoft.com/office/powerpoint/2010/main" val="3668000357"/>
                  </p:ext>
                </p:extLst>
              </p:nvPr>
            </p:nvGraphicFramePr>
            <p:xfrm>
              <a:off x="9826599" y="5267773"/>
              <a:ext cx="1385133" cy="492330"/>
            </p:xfrm>
            <a:graphic>
              <a:graphicData uri="http://schemas.microsoft.com/office/drawing/2017/model3d">
                <am3d:model3d r:embed="rId2">
                  <am3d:spPr>
                    <a:xfrm>
                      <a:off x="0" y="0"/>
                      <a:ext cx="1385133" cy="49233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6413967" ay="4687498" az="6434853"/>
                    <am3d:postTrans dx="0" dy="0" dz="0"/>
                  </am3d:trans>
                  <am3d:raster rName="Office3DRenderer" rVer="16.0.8326">
                    <am3d:blip r:embed="rId3"/>
                  </am3d:raster>
                  <am3d:objViewport viewportSz="18656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7" name="3D-model 6" descr="Flagstone - round">
                <a:extLst>
                  <a:ext uri="{FF2B5EF4-FFF2-40B4-BE49-F238E27FC236}">
                    <a16:creationId xmlns:a16="http://schemas.microsoft.com/office/drawing/2014/main" id="{88402097-DB49-4C99-92FD-EE25B09EFA44}"/>
                  </a:ext>
                </a:extLst>
              </p:cNvPr>
              <p:cNvPicPr>
                <a:picLocks noGrp="1" noRot="1" noChangeAspect="1" noMove="1" noResize="1" noEditPoints="1" noAdjustHandles="1" noChangeArrowheads="1" noChangeShapeType="1" noCrop="1"/>
              </p:cNvPicPr>
              <p:nvPr/>
            </p:nvPicPr>
            <p:blipFill>
              <a:blip r:embed="rId4"/>
              <a:stretch>
                <a:fillRect/>
              </a:stretch>
            </p:blipFill>
            <p:spPr>
              <a:xfrm>
                <a:off x="9826599" y="5267773"/>
                <a:ext cx="1385133" cy="49233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8" name="3D-model 7" descr="Flagstone - round">
                <a:extLst>
                  <a:ext uri="{FF2B5EF4-FFF2-40B4-BE49-F238E27FC236}">
                    <a16:creationId xmlns:a16="http://schemas.microsoft.com/office/drawing/2014/main" id="{1C8BE684-99B3-4A92-B7C8-57E13223A670}"/>
                  </a:ext>
                </a:extLst>
              </p:cNvPr>
              <p:cNvGraphicFramePr>
                <a:graphicFrameLocks noChangeAspect="1"/>
              </p:cNvGraphicFramePr>
              <p:nvPr>
                <p:extLst/>
              </p:nvPr>
            </p:nvGraphicFramePr>
            <p:xfrm>
              <a:off x="6555727" y="6394243"/>
              <a:ext cx="804860" cy="397805"/>
            </p:xfrm>
            <a:graphic>
              <a:graphicData uri="http://schemas.microsoft.com/office/drawing/2017/model3d">
                <am3d:model3d r:embed="rId2">
                  <am3d:spPr>
                    <a:xfrm>
                      <a:off x="0" y="0"/>
                      <a:ext cx="804860" cy="397805"/>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5"/>
                  </am3d:raster>
                  <am3d:objViewport viewportSz="10453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3D-model 7" descr="Flagstone - round">
                <a:extLst>
                  <a:ext uri="{FF2B5EF4-FFF2-40B4-BE49-F238E27FC236}">
                    <a16:creationId xmlns:a16="http://schemas.microsoft.com/office/drawing/2014/main" id="{1C8BE684-99B3-4A92-B7C8-57E13223A670}"/>
                  </a:ext>
                </a:extLst>
              </p:cNvPr>
              <p:cNvPicPr>
                <a:picLocks noGrp="1" noRot="1" noChangeAspect="1" noMove="1" noResize="1" noEditPoints="1" noAdjustHandles="1" noChangeArrowheads="1" noChangeShapeType="1" noCrop="1"/>
              </p:cNvPicPr>
              <p:nvPr/>
            </p:nvPicPr>
            <p:blipFill>
              <a:blip r:embed="rId6"/>
              <a:stretch>
                <a:fillRect/>
              </a:stretch>
            </p:blipFill>
            <p:spPr>
              <a:xfrm>
                <a:off x="6555727" y="6394243"/>
                <a:ext cx="804860" cy="397805"/>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9" name="3D-model 8" descr="Flagstone - round">
                <a:extLst>
                  <a:ext uri="{FF2B5EF4-FFF2-40B4-BE49-F238E27FC236}">
                    <a16:creationId xmlns:a16="http://schemas.microsoft.com/office/drawing/2014/main" id="{CBB4CEC4-8BDE-42BD-8DA7-B2EF7469F863}"/>
                  </a:ext>
                </a:extLst>
              </p:cNvPr>
              <p:cNvGraphicFramePr>
                <a:graphicFrameLocks noChangeAspect="1"/>
              </p:cNvGraphicFramePr>
              <p:nvPr>
                <p:extLst/>
              </p:nvPr>
            </p:nvGraphicFramePr>
            <p:xfrm>
              <a:off x="9248993" y="5724154"/>
              <a:ext cx="1226566" cy="536341"/>
            </p:xfrm>
            <a:graphic>
              <a:graphicData uri="http://schemas.microsoft.com/office/drawing/2017/model3d">
                <am3d:model3d r:embed="rId2">
                  <am3d:spPr>
                    <a:xfrm>
                      <a:off x="0" y="0"/>
                      <a:ext cx="1226566" cy="536341"/>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66170" ay="368653" az="94692"/>
                    <am3d:postTrans dx="0" dy="0" dz="0"/>
                  </am3d:trans>
                  <am3d:raster rName="Office3DRenderer" rVer="16.0.8326">
                    <am3d:blip r:embed="rId7"/>
                  </am3d:raster>
                  <am3d:objViewport viewportSz="16639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model 8" descr="Flagstone - round">
                <a:extLst>
                  <a:ext uri="{FF2B5EF4-FFF2-40B4-BE49-F238E27FC236}">
                    <a16:creationId xmlns:a16="http://schemas.microsoft.com/office/drawing/2014/main" id="{CBB4CEC4-8BDE-42BD-8DA7-B2EF7469F863}"/>
                  </a:ext>
                </a:extLst>
              </p:cNvPr>
              <p:cNvPicPr>
                <a:picLocks noGrp="1" noRot="1" noChangeAspect="1" noMove="1" noResize="1" noEditPoints="1" noAdjustHandles="1" noChangeArrowheads="1" noChangeShapeType="1" noCrop="1"/>
              </p:cNvPicPr>
              <p:nvPr/>
            </p:nvPicPr>
            <p:blipFill>
              <a:blip r:embed="rId8"/>
              <a:stretch>
                <a:fillRect/>
              </a:stretch>
            </p:blipFill>
            <p:spPr>
              <a:xfrm>
                <a:off x="9248993" y="5724154"/>
                <a:ext cx="1226566" cy="536341"/>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 name="3D-model 9" descr="Flagstone - round">
                <a:extLst>
                  <a:ext uri="{FF2B5EF4-FFF2-40B4-BE49-F238E27FC236}">
                    <a16:creationId xmlns:a16="http://schemas.microsoft.com/office/drawing/2014/main" id="{1A7ECA80-4799-44AD-91D0-FBC93298E9A9}"/>
                  </a:ext>
                </a:extLst>
              </p:cNvPr>
              <p:cNvGraphicFramePr>
                <a:graphicFrameLocks noChangeAspect="1"/>
              </p:cNvGraphicFramePr>
              <p:nvPr>
                <p:extLst/>
              </p:nvPr>
            </p:nvGraphicFramePr>
            <p:xfrm>
              <a:off x="3299184" y="6235588"/>
              <a:ext cx="1226569" cy="503940"/>
            </p:xfrm>
            <a:graphic>
              <a:graphicData uri="http://schemas.microsoft.com/office/drawing/2017/model3d">
                <am3d:model3d r:embed="rId2">
                  <am3d:spPr>
                    <a:xfrm>
                      <a:off x="0" y="0"/>
                      <a:ext cx="1226569" cy="50394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05989" ay="1127609" az="264000"/>
                    <am3d:postTrans dx="0" dy="0" dz="0"/>
                  </am3d:trans>
                  <am3d:raster rName="Office3DRenderer" rVer="16.0.8326">
                    <am3d:blip r:embed="rId9"/>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model 9" descr="Flagstone - round">
                <a:extLst>
                  <a:ext uri="{FF2B5EF4-FFF2-40B4-BE49-F238E27FC236}">
                    <a16:creationId xmlns:a16="http://schemas.microsoft.com/office/drawing/2014/main" id="{1A7ECA80-4799-44AD-91D0-FBC93298E9A9}"/>
                  </a:ext>
                </a:extLst>
              </p:cNvPr>
              <p:cNvPicPr>
                <a:picLocks noGrp="1" noRot="1" noChangeAspect="1" noMove="1" noResize="1" noEditPoints="1" noAdjustHandles="1" noChangeArrowheads="1" noChangeShapeType="1" noCrop="1"/>
              </p:cNvPicPr>
              <p:nvPr/>
            </p:nvPicPr>
            <p:blipFill>
              <a:blip r:embed="rId10"/>
              <a:stretch>
                <a:fillRect/>
              </a:stretch>
            </p:blipFill>
            <p:spPr>
              <a:xfrm>
                <a:off x="3299184" y="6235588"/>
                <a:ext cx="1226569" cy="50394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1" name="3D-model 10" descr="Flagstone - round">
                <a:extLst>
                  <a:ext uri="{FF2B5EF4-FFF2-40B4-BE49-F238E27FC236}">
                    <a16:creationId xmlns:a16="http://schemas.microsoft.com/office/drawing/2014/main" id="{9D2CB2AF-753B-428E-A0D3-59938D284BB9}"/>
                  </a:ext>
                </a:extLst>
              </p:cNvPr>
              <p:cNvGraphicFramePr>
                <a:graphicFrameLocks noChangeAspect="1"/>
              </p:cNvGraphicFramePr>
              <p:nvPr>
                <p:extLst/>
              </p:nvPr>
            </p:nvGraphicFramePr>
            <p:xfrm>
              <a:off x="4652452" y="6240325"/>
              <a:ext cx="1226570" cy="534703"/>
            </p:xfrm>
            <a:graphic>
              <a:graphicData uri="http://schemas.microsoft.com/office/drawing/2017/model3d">
                <am3d:model3d r:embed="rId2">
                  <am3d:spPr>
                    <a:xfrm>
                      <a:off x="0" y="0"/>
                      <a:ext cx="1226570" cy="53470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38050" ay="449465" az="111437"/>
                    <am3d:postTrans dx="0" dy="0" dz="0"/>
                  </am3d:trans>
                  <am3d:raster rName="Office3DRenderer" rVer="16.0.8326">
                    <am3d:blip r:embed="rId11"/>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model 10" descr="Flagstone - round">
                <a:extLst>
                  <a:ext uri="{FF2B5EF4-FFF2-40B4-BE49-F238E27FC236}">
                    <a16:creationId xmlns:a16="http://schemas.microsoft.com/office/drawing/2014/main" id="{9D2CB2AF-753B-428E-A0D3-59938D284BB9}"/>
                  </a:ext>
                </a:extLst>
              </p:cNvPr>
              <p:cNvPicPr>
                <a:picLocks noGrp="1" noRot="1" noChangeAspect="1" noMove="1" noResize="1" noEditPoints="1" noAdjustHandles="1" noChangeArrowheads="1" noChangeShapeType="1" noCrop="1"/>
              </p:cNvPicPr>
              <p:nvPr/>
            </p:nvPicPr>
            <p:blipFill>
              <a:blip r:embed="rId12"/>
              <a:stretch>
                <a:fillRect/>
              </a:stretch>
            </p:blipFill>
            <p:spPr>
              <a:xfrm>
                <a:off x="4652452" y="6240325"/>
                <a:ext cx="1226570" cy="53470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2" name="3D-model 11" descr="Flagstone - round">
                <a:extLst>
                  <a:ext uri="{FF2B5EF4-FFF2-40B4-BE49-F238E27FC236}">
                    <a16:creationId xmlns:a16="http://schemas.microsoft.com/office/drawing/2014/main" id="{9D79D764-AB47-406B-BDC8-0AE61FD08FB8}"/>
                  </a:ext>
                </a:extLst>
              </p:cNvPr>
              <p:cNvGraphicFramePr>
                <a:graphicFrameLocks noChangeAspect="1"/>
              </p:cNvGraphicFramePr>
              <p:nvPr>
                <p:extLst/>
              </p:nvPr>
            </p:nvGraphicFramePr>
            <p:xfrm>
              <a:off x="7679015" y="6218470"/>
              <a:ext cx="1226571" cy="491986"/>
            </p:xfrm>
            <a:graphic>
              <a:graphicData uri="http://schemas.microsoft.com/office/drawing/2017/model3d">
                <am3d:model3d r:embed="rId2">
                  <am3d:spPr>
                    <a:xfrm>
                      <a:off x="0" y="0"/>
                      <a:ext cx="1226571" cy="491986"/>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743965" ay="452323" az="99131"/>
                    <am3d:postTrans dx="0" dy="0" dz="0"/>
                  </am3d:trans>
                  <am3d:raster rName="Office3DRenderer" rVer="16.0.8326">
                    <am3d:blip r:embed="rId13"/>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2" name="3D-model 11" descr="Flagstone - round">
                <a:extLst>
                  <a:ext uri="{FF2B5EF4-FFF2-40B4-BE49-F238E27FC236}">
                    <a16:creationId xmlns:a16="http://schemas.microsoft.com/office/drawing/2014/main" id="{9D79D764-AB47-406B-BDC8-0AE61FD08FB8}"/>
                  </a:ext>
                </a:extLst>
              </p:cNvPr>
              <p:cNvPicPr>
                <a:picLocks noGrp="1" noRot="1" noChangeAspect="1" noMove="1" noResize="1" noEditPoints="1" noAdjustHandles="1" noChangeArrowheads="1" noChangeShapeType="1" noCrop="1"/>
              </p:cNvPicPr>
              <p:nvPr/>
            </p:nvPicPr>
            <p:blipFill>
              <a:blip r:embed="rId14"/>
              <a:stretch>
                <a:fillRect/>
              </a:stretch>
            </p:blipFill>
            <p:spPr>
              <a:xfrm>
                <a:off x="7679015" y="6218470"/>
                <a:ext cx="1226571" cy="49198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4" name="3D-model 13" descr="Flagstone - round">
                <a:extLst>
                  <a:ext uri="{FF2B5EF4-FFF2-40B4-BE49-F238E27FC236}">
                    <a16:creationId xmlns:a16="http://schemas.microsoft.com/office/drawing/2014/main" id="{FC8D0B73-0559-47EA-B7CE-E6EAD0D35440}"/>
                  </a:ext>
                </a:extLst>
              </p:cNvPr>
              <p:cNvGraphicFramePr>
                <a:graphicFrameLocks noChangeAspect="1"/>
              </p:cNvGraphicFramePr>
              <p:nvPr>
                <p:extLst/>
              </p:nvPr>
            </p:nvGraphicFramePr>
            <p:xfrm>
              <a:off x="10724776" y="6098617"/>
              <a:ext cx="1226569" cy="560990"/>
            </p:xfrm>
            <a:graphic>
              <a:graphicData uri="http://schemas.microsoft.com/office/drawing/2017/model3d">
                <am3d:model3d r:embed="rId2">
                  <am3d:spPr>
                    <a:xfrm>
                      <a:off x="0" y="0"/>
                      <a:ext cx="1226569" cy="56099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5"/>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4" name="3D-model 13" descr="Flagstone - round">
                <a:extLst>
                  <a:ext uri="{FF2B5EF4-FFF2-40B4-BE49-F238E27FC236}">
                    <a16:creationId xmlns:a16="http://schemas.microsoft.com/office/drawing/2014/main" id="{FC8D0B73-0559-47EA-B7CE-E6EAD0D35440}"/>
                  </a:ext>
                </a:extLst>
              </p:cNvPr>
              <p:cNvPicPr>
                <a:picLocks noGrp="1" noRot="1" noChangeAspect="1" noMove="1" noResize="1" noEditPoints="1" noAdjustHandles="1" noChangeArrowheads="1" noChangeShapeType="1" noCrop="1"/>
              </p:cNvPicPr>
              <p:nvPr/>
            </p:nvPicPr>
            <p:blipFill>
              <a:blip r:embed="rId16"/>
              <a:stretch>
                <a:fillRect/>
              </a:stretch>
            </p:blipFill>
            <p:spPr>
              <a:xfrm>
                <a:off x="10724776" y="6098617"/>
                <a:ext cx="1226569" cy="56099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6" name="3D-model 15" descr="Flagstone - round">
                <a:extLst>
                  <a:ext uri="{FF2B5EF4-FFF2-40B4-BE49-F238E27FC236}">
                    <a16:creationId xmlns:a16="http://schemas.microsoft.com/office/drawing/2014/main" id="{9CA7BA5F-DA2D-4113-96F3-E5A023E03347}"/>
                  </a:ext>
                </a:extLst>
              </p:cNvPr>
              <p:cNvGraphicFramePr>
                <a:graphicFrameLocks noChangeAspect="1"/>
              </p:cNvGraphicFramePr>
              <p:nvPr>
                <p:extLst/>
              </p:nvPr>
            </p:nvGraphicFramePr>
            <p:xfrm>
              <a:off x="11062091" y="5025919"/>
              <a:ext cx="859608" cy="393154"/>
            </p:xfrm>
            <a:graphic>
              <a:graphicData uri="http://schemas.microsoft.com/office/drawing/2017/model3d">
                <am3d:model3d r:embed="rId2">
                  <am3d:spPr>
                    <a:xfrm>
                      <a:off x="0" y="0"/>
                      <a:ext cx="859608" cy="39315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7"/>
                  </am3d:raster>
                  <am3d:objViewport viewportSz="11661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6" name="3D-model 15" descr="Flagstone - round">
                <a:extLst>
                  <a:ext uri="{FF2B5EF4-FFF2-40B4-BE49-F238E27FC236}">
                    <a16:creationId xmlns:a16="http://schemas.microsoft.com/office/drawing/2014/main" id="{9CA7BA5F-DA2D-4113-96F3-E5A023E03347}"/>
                  </a:ext>
                </a:extLst>
              </p:cNvPr>
              <p:cNvPicPr>
                <a:picLocks noGrp="1" noRot="1" noChangeAspect="1" noMove="1" noResize="1" noEditPoints="1" noAdjustHandles="1" noChangeArrowheads="1" noChangeShapeType="1" noCrop="1"/>
              </p:cNvPicPr>
              <p:nvPr/>
            </p:nvPicPr>
            <p:blipFill>
              <a:blip r:embed="rId18"/>
              <a:stretch>
                <a:fillRect/>
              </a:stretch>
            </p:blipFill>
            <p:spPr>
              <a:xfrm>
                <a:off x="11062091" y="5025919"/>
                <a:ext cx="859608" cy="393154"/>
              </a:xfrm>
              <a:prstGeom prst="rect">
                <a:avLst/>
              </a:prstGeom>
            </p:spPr>
          </p:pic>
        </mc:Fallback>
      </mc:AlternateContent>
      <p:sp>
        <p:nvSpPr>
          <p:cNvPr id="20" name="Rechthoek 19">
            <a:extLst>
              <a:ext uri="{FF2B5EF4-FFF2-40B4-BE49-F238E27FC236}">
                <a16:creationId xmlns:a16="http://schemas.microsoft.com/office/drawing/2014/main" id="{1C960E17-BD82-4FEE-A0D6-553FB52EFCF9}"/>
              </a:ext>
            </a:extLst>
          </p:cNvPr>
          <p:cNvSpPr/>
          <p:nvPr/>
        </p:nvSpPr>
        <p:spPr>
          <a:xfrm>
            <a:off x="105311" y="-14499"/>
            <a:ext cx="12078955" cy="1354217"/>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STEPPING STONES </a:t>
            </a:r>
          </a:p>
          <a:p>
            <a:pPr algn="ctr"/>
            <a:r>
              <a:rPr lang="nl-NL" sz="28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mc:AlternateContent xmlns:mc="http://schemas.openxmlformats.org/markup-compatibility/2006" xmlns:am3d="http://schemas.microsoft.com/office/drawing/2017/model3d">
        <mc:Choice Requires="am3d">
          <p:graphicFrame>
            <p:nvGraphicFramePr>
              <p:cNvPr id="52" name="3D-model 51" descr="Flagstone - round">
                <a:extLst>
                  <a:ext uri="{FF2B5EF4-FFF2-40B4-BE49-F238E27FC236}">
                    <a16:creationId xmlns:a16="http://schemas.microsoft.com/office/drawing/2014/main" id="{655FBA17-5574-4BB6-8CEA-C8D276D2DDAE}"/>
                  </a:ext>
                </a:extLst>
              </p:cNvPr>
              <p:cNvGraphicFramePr>
                <a:graphicFrameLocks noChangeAspect="1"/>
              </p:cNvGraphicFramePr>
              <p:nvPr>
                <p:extLst/>
              </p:nvPr>
            </p:nvGraphicFramePr>
            <p:xfrm>
              <a:off x="9424169" y="6234618"/>
              <a:ext cx="1051390" cy="519653"/>
            </p:xfrm>
            <a:graphic>
              <a:graphicData uri="http://schemas.microsoft.com/office/drawing/2017/model3d">
                <am3d:model3d r:embed="rId2">
                  <am3d:spPr>
                    <a:xfrm>
                      <a:off x="0" y="0"/>
                      <a:ext cx="1051390" cy="51965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19"/>
                  </am3d:raster>
                  <am3d:objViewport viewportSz="13655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2" name="3D-model 51" descr="Flagstone - round">
                <a:extLst>
                  <a:ext uri="{FF2B5EF4-FFF2-40B4-BE49-F238E27FC236}">
                    <a16:creationId xmlns:a16="http://schemas.microsoft.com/office/drawing/2014/main" id="{655FBA17-5574-4BB6-8CEA-C8D276D2DDAE}"/>
                  </a:ext>
                </a:extLst>
              </p:cNvPr>
              <p:cNvPicPr>
                <a:picLocks noGrp="1" noRot="1" noChangeAspect="1" noMove="1" noResize="1" noEditPoints="1" noAdjustHandles="1" noChangeArrowheads="1" noChangeShapeType="1" noCrop="1"/>
              </p:cNvPicPr>
              <p:nvPr/>
            </p:nvPicPr>
            <p:blipFill>
              <a:blip r:embed="rId20"/>
              <a:stretch>
                <a:fillRect/>
              </a:stretch>
            </p:blipFill>
            <p:spPr>
              <a:xfrm>
                <a:off x="9424169" y="6234618"/>
                <a:ext cx="1051390" cy="51965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3" name="3D-model 52" descr="Flagstone - round">
                <a:extLst>
                  <a:ext uri="{FF2B5EF4-FFF2-40B4-BE49-F238E27FC236}">
                    <a16:creationId xmlns:a16="http://schemas.microsoft.com/office/drawing/2014/main" id="{031DC2A5-6F98-4C54-83AF-F4DDFB20A714}"/>
                  </a:ext>
                </a:extLst>
              </p:cNvPr>
              <p:cNvGraphicFramePr>
                <a:graphicFrameLocks noChangeAspect="1"/>
              </p:cNvGraphicFramePr>
              <p:nvPr>
                <p:extLst/>
              </p:nvPr>
            </p:nvGraphicFramePr>
            <p:xfrm>
              <a:off x="10171304" y="4849296"/>
              <a:ext cx="626142" cy="231263"/>
            </p:xfrm>
            <a:graphic>
              <a:graphicData uri="http://schemas.microsoft.com/office/drawing/2017/model3d">
                <am3d:model3d r:embed="rId2">
                  <am3d:spPr>
                    <a:xfrm>
                      <a:off x="0" y="0"/>
                      <a:ext cx="626142" cy="23126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0023940" ay="265067" az="10739195"/>
                    <am3d:postTrans dx="0" dy="0" dz="0"/>
                  </am3d:trans>
                  <am3d:raster rName="Office3DRenderer" rVer="16.0.8326">
                    <am3d:blip r:embed="rId21"/>
                  </am3d:raster>
                  <am3d:objViewport viewportSz="7969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3" name="3D-model 52" descr="Flagstone - round">
                <a:extLst>
                  <a:ext uri="{FF2B5EF4-FFF2-40B4-BE49-F238E27FC236}">
                    <a16:creationId xmlns:a16="http://schemas.microsoft.com/office/drawing/2014/main" id="{031DC2A5-6F98-4C54-83AF-F4DDFB20A714}"/>
                  </a:ext>
                </a:extLst>
              </p:cNvPr>
              <p:cNvPicPr>
                <a:picLocks noGrp="1" noRot="1" noChangeAspect="1" noMove="1" noResize="1" noEditPoints="1" noAdjustHandles="1" noChangeArrowheads="1" noChangeShapeType="1" noCrop="1"/>
              </p:cNvPicPr>
              <p:nvPr/>
            </p:nvPicPr>
            <p:blipFill>
              <a:blip r:embed="rId22"/>
              <a:stretch>
                <a:fillRect/>
              </a:stretch>
            </p:blipFill>
            <p:spPr>
              <a:xfrm>
                <a:off x="10171304" y="4849296"/>
                <a:ext cx="626142" cy="23126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4" name="3D-model 53" descr="Flagstone - round">
                <a:extLst>
                  <a:ext uri="{FF2B5EF4-FFF2-40B4-BE49-F238E27FC236}">
                    <a16:creationId xmlns:a16="http://schemas.microsoft.com/office/drawing/2014/main" id="{D7998F69-2C95-4082-9C01-348B6C356F23}"/>
                  </a:ext>
                </a:extLst>
              </p:cNvPr>
              <p:cNvGraphicFramePr>
                <a:graphicFrameLocks noChangeAspect="1"/>
              </p:cNvGraphicFramePr>
              <p:nvPr>
                <p:extLst/>
              </p:nvPr>
            </p:nvGraphicFramePr>
            <p:xfrm>
              <a:off x="5786334" y="6079409"/>
              <a:ext cx="937205" cy="399984"/>
            </p:xfrm>
            <a:graphic>
              <a:graphicData uri="http://schemas.microsoft.com/office/drawing/2017/model3d">
                <am3d:model3d r:embed="rId2">
                  <am3d:spPr>
                    <a:xfrm>
                      <a:off x="0" y="0"/>
                      <a:ext cx="937205" cy="39998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732650" ay="3883818" az="1590450"/>
                    <am3d:postTrans dx="0" dy="0" dz="0"/>
                  </am3d:trans>
                  <am3d:raster rName="Office3DRenderer" rVer="16.0.8326">
                    <am3d:blip r:embed="rId20"/>
                  </am3d:raster>
                  <am3d:objViewport viewportSz="12570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4" name="3D-model 53" descr="Flagstone - round">
                <a:extLst>
                  <a:ext uri="{FF2B5EF4-FFF2-40B4-BE49-F238E27FC236}">
                    <a16:creationId xmlns:a16="http://schemas.microsoft.com/office/drawing/2014/main" id="{D7998F69-2C95-4082-9C01-348B6C356F23}"/>
                  </a:ext>
                </a:extLst>
              </p:cNvPr>
              <p:cNvPicPr>
                <a:picLocks noGrp="1" noRot="1" noChangeAspect="1" noMove="1" noResize="1" noEditPoints="1" noAdjustHandles="1" noChangeArrowheads="1" noChangeShapeType="1" noCrop="1"/>
              </p:cNvPicPr>
              <p:nvPr/>
            </p:nvPicPr>
            <p:blipFill>
              <a:blip r:embed="rId24"/>
              <a:stretch>
                <a:fillRect/>
              </a:stretch>
            </p:blipFill>
            <p:spPr>
              <a:xfrm>
                <a:off x="5786334" y="6079409"/>
                <a:ext cx="937205" cy="399984"/>
              </a:xfrm>
              <a:prstGeom prst="rect">
                <a:avLst/>
              </a:prstGeom>
            </p:spPr>
          </p:pic>
        </mc:Fallback>
      </mc:AlternateContent>
      <p:grpSp>
        <p:nvGrpSpPr>
          <p:cNvPr id="63" name="Groep 62">
            <a:extLst>
              <a:ext uri="{FF2B5EF4-FFF2-40B4-BE49-F238E27FC236}">
                <a16:creationId xmlns:a16="http://schemas.microsoft.com/office/drawing/2014/main" id="{D0B86D81-8D47-4D99-B8D8-468E9D87A54F}"/>
              </a:ext>
            </a:extLst>
          </p:cNvPr>
          <p:cNvGrpSpPr/>
          <p:nvPr/>
        </p:nvGrpSpPr>
        <p:grpSpPr>
          <a:xfrm>
            <a:off x="105311" y="1413896"/>
            <a:ext cx="11654889" cy="4396638"/>
            <a:chOff x="391677" y="1283445"/>
            <a:chExt cx="11488021" cy="4536946"/>
          </a:xfrm>
        </p:grpSpPr>
        <p:sp>
          <p:nvSpPr>
            <p:cNvPr id="58" name="Ovaal 57">
              <a:extLst>
                <a:ext uri="{FF2B5EF4-FFF2-40B4-BE49-F238E27FC236}">
                  <a16:creationId xmlns:a16="http://schemas.microsoft.com/office/drawing/2014/main" id="{7667881A-DE0C-458E-BBE3-1CBB8AB8F898}"/>
                </a:ext>
              </a:extLst>
            </p:cNvPr>
            <p:cNvSpPr/>
            <p:nvPr/>
          </p:nvSpPr>
          <p:spPr>
            <a:xfrm>
              <a:off x="391677" y="1605822"/>
              <a:ext cx="2455019" cy="1836033"/>
            </a:xfrm>
            <a:prstGeom prst="ellipse">
              <a:avLst/>
            </a:prstGeom>
            <a:blipFill>
              <a:blip r:embed="rId25"/>
              <a:tile tx="0" ty="0" sx="100000" sy="100000" flip="none" algn="tl"/>
            </a:blipFill>
            <a:effectLst>
              <a:outerShdw blurRad="50800" dist="38100" dir="3180000" algn="tl" rotWithShape="0">
                <a:prstClr val="black">
                  <a:alpha val="71000"/>
                </a:prstClr>
              </a:outerShdw>
            </a:effectLst>
            <a:scene3d>
              <a:camera prst="obliqueTopLeft"/>
              <a:lightRig rig="threePt" dir="t"/>
            </a:scene3d>
            <a:sp3d extrusionH="76200" contourW="12700" prstMaterial="powder">
              <a:bevelT w="114300" prst="artDeco"/>
              <a:extrusionClr>
                <a:schemeClr val="accent1">
                  <a:lumMod val="75000"/>
                </a:schemeClr>
              </a:extrusionClr>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800" b="1" dirty="0">
                <a:solidFill>
                  <a:srgbClr val="7030A0"/>
                </a:solidFill>
              </a:endParaRPr>
            </a:p>
            <a:p>
              <a:pPr algn="ctr"/>
              <a:r>
                <a:rPr lang="nl-NL" sz="2800" b="1" dirty="0">
                  <a:solidFill>
                    <a:srgbClr val="7030A0"/>
                  </a:solidFill>
                </a:rPr>
                <a:t>STAP</a:t>
              </a:r>
            </a:p>
            <a:p>
              <a:pPr algn="ctr"/>
              <a:r>
                <a:rPr lang="nl-NL" sz="2000" b="1" dirty="0">
                  <a:solidFill>
                    <a:srgbClr val="7030A0"/>
                  </a:solidFill>
                </a:rPr>
                <a:t>Beschut </a:t>
              </a:r>
            </a:p>
            <a:p>
              <a:pPr algn="ctr"/>
              <a:r>
                <a:rPr lang="nl-NL" sz="2000" b="1" dirty="0">
                  <a:solidFill>
                    <a:srgbClr val="7030A0"/>
                  </a:solidFill>
                </a:rPr>
                <a:t>Werk</a:t>
              </a:r>
            </a:p>
            <a:p>
              <a:pPr algn="ctr"/>
              <a:endParaRPr lang="nl-NL" dirty="0"/>
            </a:p>
          </p:txBody>
        </p:sp>
        <p:sp>
          <p:nvSpPr>
            <p:cNvPr id="62" name="Rechthoek: afgeronde hoeken 61">
              <a:extLst>
                <a:ext uri="{FF2B5EF4-FFF2-40B4-BE49-F238E27FC236}">
                  <a16:creationId xmlns:a16="http://schemas.microsoft.com/office/drawing/2014/main" id="{2B83B2C7-B2D6-4B3E-8843-70077782ED43}"/>
                </a:ext>
              </a:extLst>
            </p:cNvPr>
            <p:cNvSpPr/>
            <p:nvPr/>
          </p:nvSpPr>
          <p:spPr>
            <a:xfrm>
              <a:off x="3092345" y="1283445"/>
              <a:ext cx="8787353" cy="4536946"/>
            </a:xfrm>
            <a:prstGeom prst="roundRect">
              <a:avLst/>
            </a:prstGeom>
            <a:solidFill>
              <a:schemeClr val="bg1"/>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nl-NL" sz="2400" b="1" dirty="0">
                  <a:solidFill>
                    <a:srgbClr val="7030A0"/>
                  </a:solidFill>
                </a:rPr>
                <a:t>STAP Beschut Werk bij </a:t>
              </a:r>
              <a:r>
                <a:rPr lang="nl-NL" sz="2400" b="1" dirty="0" err="1">
                  <a:solidFill>
                    <a:srgbClr val="7030A0"/>
                  </a:solidFill>
                </a:rPr>
                <a:t>SpaarneWerkt</a:t>
              </a:r>
              <a:endParaRPr lang="nl-NL" sz="2400" b="1" dirty="0">
                <a:solidFill>
                  <a:srgbClr val="7030A0"/>
                </a:solidFill>
              </a:endParaRPr>
            </a:p>
            <a:p>
              <a:pPr marL="285750" indent="-285750">
                <a:buFont typeface="Wingdings" panose="05000000000000000000" pitchFamily="2" charset="2"/>
                <a:buChar char="Ø"/>
              </a:pPr>
              <a:r>
                <a:rPr lang="nl-NL" b="1" dirty="0">
                  <a:solidFill>
                    <a:srgbClr val="7030A0"/>
                  </a:solidFill>
                </a:rPr>
                <a:t>Wat: </a:t>
              </a:r>
              <a:r>
                <a:rPr lang="nl-NL" dirty="0">
                  <a:solidFill>
                    <a:srgbClr val="7030A0"/>
                  </a:solidFill>
                </a:rPr>
                <a:t>Je werk bij </a:t>
              </a:r>
              <a:r>
                <a:rPr lang="nl-NL" dirty="0" err="1">
                  <a:solidFill>
                    <a:srgbClr val="7030A0"/>
                  </a:solidFill>
                </a:rPr>
                <a:t>BusinessPost</a:t>
              </a:r>
              <a:r>
                <a:rPr lang="nl-NL" dirty="0">
                  <a:solidFill>
                    <a:srgbClr val="7030A0"/>
                  </a:solidFill>
                </a:rPr>
                <a:t> van </a:t>
              </a:r>
              <a:r>
                <a:rPr lang="nl-NL" dirty="0" err="1">
                  <a:solidFill>
                    <a:srgbClr val="7030A0"/>
                  </a:solidFill>
                </a:rPr>
                <a:t>SpaarneWerkt</a:t>
              </a:r>
              <a:r>
                <a:rPr lang="nl-NL" dirty="0">
                  <a:solidFill>
                    <a:srgbClr val="7030A0"/>
                  </a:solidFill>
                </a:rPr>
                <a:t> Je sorteert de post in de ochtend en ‘s middags breng je dit op de fiets of bromfiets rond in Haarlem werkt naar vermogen en krijgt begeleiding omdat werken buiten </a:t>
              </a:r>
              <a:r>
                <a:rPr lang="nl-NL" dirty="0" err="1">
                  <a:solidFill>
                    <a:srgbClr val="7030A0"/>
                  </a:solidFill>
                </a:rPr>
                <a:t>SpaarneWerkt</a:t>
              </a:r>
              <a:r>
                <a:rPr lang="nl-NL" dirty="0">
                  <a:solidFill>
                    <a:srgbClr val="7030A0"/>
                  </a:solidFill>
                </a:rPr>
                <a:t> niet mogelijk is.</a:t>
              </a:r>
            </a:p>
            <a:p>
              <a:pPr marL="285750" indent="-285750">
                <a:buFont typeface="Wingdings" panose="05000000000000000000" pitchFamily="2" charset="2"/>
                <a:buChar char="Ø"/>
              </a:pPr>
              <a:r>
                <a:rPr lang="nl-NL" b="1" dirty="0">
                  <a:solidFill>
                    <a:srgbClr val="7030A0"/>
                  </a:solidFill>
                </a:rPr>
                <a:t>Doel: </a:t>
              </a:r>
              <a:r>
                <a:rPr lang="nl-NL" dirty="0">
                  <a:solidFill>
                    <a:srgbClr val="7030A0"/>
                  </a:solidFill>
                </a:rPr>
                <a:t>Je verdient salaris op basis van de loonwaarde meting de inkomen wordt aangevuld door een uitkering tot max 120 % van minimumloon</a:t>
              </a:r>
            </a:p>
            <a:p>
              <a:endParaRPr lang="nl-NL" b="1" dirty="0">
                <a:solidFill>
                  <a:srgbClr val="7030A0"/>
                </a:solidFill>
              </a:endParaRPr>
            </a:p>
            <a:p>
              <a:pPr marL="285750" indent="-285750">
                <a:buFont typeface="Wingdings" panose="05000000000000000000" pitchFamily="2" charset="2"/>
                <a:buChar char="Ø"/>
              </a:pPr>
              <a:r>
                <a:rPr lang="nl-NL" b="1" dirty="0">
                  <a:solidFill>
                    <a:srgbClr val="7030A0"/>
                  </a:solidFill>
                </a:rPr>
                <a:t>Aanwezigheid:</a:t>
              </a:r>
              <a:r>
                <a:rPr lang="nl-NL" dirty="0">
                  <a:solidFill>
                    <a:srgbClr val="7030A0"/>
                  </a:solidFill>
                </a:rPr>
                <a:t> deeltijd werk 16 uur tot 37 uur</a:t>
              </a:r>
            </a:p>
            <a:p>
              <a:pPr marL="285750" indent="-285750">
                <a:buFont typeface="Wingdings" panose="05000000000000000000" pitchFamily="2" charset="2"/>
                <a:buChar char="Ø"/>
              </a:pPr>
              <a:r>
                <a:rPr lang="nl-NL" b="1" dirty="0">
                  <a:solidFill>
                    <a:srgbClr val="7030A0"/>
                  </a:solidFill>
                </a:rPr>
                <a:t>Begeleiding: </a:t>
              </a:r>
              <a:r>
                <a:rPr lang="nl-NL" dirty="0">
                  <a:solidFill>
                    <a:srgbClr val="7030A0"/>
                  </a:solidFill>
                </a:rPr>
                <a:t>Ja je hebt een Jobcoach van </a:t>
              </a:r>
              <a:r>
                <a:rPr lang="nl-NL" dirty="0" err="1">
                  <a:solidFill>
                    <a:srgbClr val="7030A0"/>
                  </a:solidFill>
                </a:rPr>
                <a:t>SpaarneWerkt</a:t>
              </a:r>
              <a:endParaRPr lang="nl-NL" dirty="0">
                <a:solidFill>
                  <a:srgbClr val="7030A0"/>
                </a:solidFill>
              </a:endParaRPr>
            </a:p>
            <a:p>
              <a:pPr marL="285750" indent="-285750">
                <a:buFont typeface="Wingdings" panose="05000000000000000000" pitchFamily="2" charset="2"/>
                <a:buChar char="Ø"/>
              </a:pPr>
              <a:r>
                <a:rPr lang="nl-NL" b="1" dirty="0">
                  <a:solidFill>
                    <a:srgbClr val="7030A0"/>
                  </a:solidFill>
                </a:rPr>
                <a:t>Ziekte: </a:t>
              </a:r>
              <a:r>
                <a:rPr lang="nl-NL" dirty="0">
                  <a:solidFill>
                    <a:srgbClr val="7030A0"/>
                  </a:solidFill>
                </a:rPr>
                <a:t>Als je ziek bent wordt je uitkering weer 100% beschikbaar. </a:t>
              </a:r>
            </a:p>
            <a:p>
              <a:pPr marL="285750" indent="-285750">
                <a:buFont typeface="Wingdings" panose="05000000000000000000" pitchFamily="2" charset="2"/>
                <a:buChar char="Ø"/>
              </a:pPr>
              <a:r>
                <a:rPr lang="nl-NL" b="1" dirty="0">
                  <a:solidFill>
                    <a:srgbClr val="7030A0"/>
                  </a:solidFill>
                </a:rPr>
                <a:t>Werkgever: </a:t>
              </a:r>
              <a:r>
                <a:rPr lang="nl-NL" dirty="0">
                  <a:solidFill>
                    <a:srgbClr val="7030A0"/>
                  </a:solidFill>
                </a:rPr>
                <a:t>Heeft No-Risk polis en krijgt je salaris terug van UWV. Dus kan je tijdens je ziek zijn betalen. De Jobcoach probeert je weer aan het werk te krijgen en zoekt samen naar oplossingen.</a:t>
              </a:r>
            </a:p>
          </p:txBody>
        </p:sp>
      </p:grpSp>
      <p:pic>
        <p:nvPicPr>
          <p:cNvPr id="56" name="Afbeelding 55">
            <a:extLst>
              <a:ext uri="{FF2B5EF4-FFF2-40B4-BE49-F238E27FC236}">
                <a16:creationId xmlns:a16="http://schemas.microsoft.com/office/drawing/2014/main" id="{C78CA631-F4EE-4DFD-8226-EAA3920F7B68}"/>
              </a:ext>
            </a:extLst>
          </p:cNvPr>
          <p:cNvPicPr>
            <a:picLocks noChangeAspect="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63818" y="5992324"/>
            <a:ext cx="1207426" cy="536341"/>
          </a:xfrm>
          <a:prstGeom prst="rect">
            <a:avLst/>
          </a:prstGeom>
        </p:spPr>
      </p:pic>
    </p:spTree>
    <p:extLst>
      <p:ext uri="{BB962C8B-B14F-4D97-AF65-F5344CB8AC3E}">
        <p14:creationId xmlns:p14="http://schemas.microsoft.com/office/powerpoint/2010/main" val="343752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7" name="3D-model 6" descr="Flagstone - round">
                <a:extLst>
                  <a:ext uri="{FF2B5EF4-FFF2-40B4-BE49-F238E27FC236}">
                    <a16:creationId xmlns:a16="http://schemas.microsoft.com/office/drawing/2014/main" id="{88402097-DB49-4C99-92FD-EE25B09EFA44}"/>
                  </a:ext>
                </a:extLst>
              </p:cNvPr>
              <p:cNvGraphicFramePr>
                <a:graphicFrameLocks noChangeAspect="1"/>
              </p:cNvGraphicFramePr>
              <p:nvPr>
                <p:extLst/>
              </p:nvPr>
            </p:nvGraphicFramePr>
            <p:xfrm>
              <a:off x="9826599" y="5267773"/>
              <a:ext cx="933303" cy="331732"/>
            </p:xfrm>
            <a:graphic>
              <a:graphicData uri="http://schemas.microsoft.com/office/drawing/2017/model3d">
                <am3d:model3d r:embed="rId2">
                  <am3d:spPr>
                    <a:xfrm>
                      <a:off x="0" y="0"/>
                      <a:ext cx="933303" cy="331732"/>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6413967" ay="4687498" az="6434853"/>
                    <am3d:postTrans dx="0" dy="0" dz="0"/>
                  </am3d:trans>
                  <am3d:raster rName="Office3DRenderer" rVer="16.0.8326">
                    <am3d:blip r:embed="rId3"/>
                  </am3d:raster>
                  <am3d:objViewport viewportSz="12570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7" name="3D-model 6" descr="Flagstone - round">
                <a:extLst>
                  <a:ext uri="{FF2B5EF4-FFF2-40B4-BE49-F238E27FC236}">
                    <a16:creationId xmlns:a16="http://schemas.microsoft.com/office/drawing/2014/main" id="{88402097-DB49-4C99-92FD-EE25B09EFA44}"/>
                  </a:ext>
                </a:extLst>
              </p:cNvPr>
              <p:cNvPicPr>
                <a:picLocks noGrp="1" noRot="1" noChangeAspect="1" noMove="1" noResize="1" noEditPoints="1" noAdjustHandles="1" noChangeArrowheads="1" noChangeShapeType="1" noCrop="1"/>
              </p:cNvPicPr>
              <p:nvPr/>
            </p:nvPicPr>
            <p:blipFill>
              <a:blip r:embed="rId4"/>
              <a:stretch>
                <a:fillRect/>
              </a:stretch>
            </p:blipFill>
            <p:spPr>
              <a:xfrm>
                <a:off x="9826599" y="5267773"/>
                <a:ext cx="933303" cy="331732"/>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8" name="3D-model 7" descr="Flagstone - round">
                <a:extLst>
                  <a:ext uri="{FF2B5EF4-FFF2-40B4-BE49-F238E27FC236}">
                    <a16:creationId xmlns:a16="http://schemas.microsoft.com/office/drawing/2014/main" id="{1C8BE684-99B3-4A92-B7C8-57E13223A670}"/>
                  </a:ext>
                </a:extLst>
              </p:cNvPr>
              <p:cNvGraphicFramePr>
                <a:graphicFrameLocks noChangeAspect="1"/>
              </p:cNvGraphicFramePr>
              <p:nvPr>
                <p:extLst/>
              </p:nvPr>
            </p:nvGraphicFramePr>
            <p:xfrm>
              <a:off x="6555727" y="6394243"/>
              <a:ext cx="804860" cy="397805"/>
            </p:xfrm>
            <a:graphic>
              <a:graphicData uri="http://schemas.microsoft.com/office/drawing/2017/model3d">
                <am3d:model3d r:embed="rId2">
                  <am3d:spPr>
                    <a:xfrm>
                      <a:off x="0" y="0"/>
                      <a:ext cx="804860" cy="397805"/>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5"/>
                  </am3d:raster>
                  <am3d:objViewport viewportSz="10453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3D-model 7" descr="Flagstone - round">
                <a:extLst>
                  <a:ext uri="{FF2B5EF4-FFF2-40B4-BE49-F238E27FC236}">
                    <a16:creationId xmlns:a16="http://schemas.microsoft.com/office/drawing/2014/main" id="{1C8BE684-99B3-4A92-B7C8-57E13223A670}"/>
                  </a:ext>
                </a:extLst>
              </p:cNvPr>
              <p:cNvPicPr>
                <a:picLocks noGrp="1" noRot="1" noChangeAspect="1" noMove="1" noResize="1" noEditPoints="1" noAdjustHandles="1" noChangeArrowheads="1" noChangeShapeType="1" noCrop="1"/>
              </p:cNvPicPr>
              <p:nvPr/>
            </p:nvPicPr>
            <p:blipFill>
              <a:blip r:embed="rId6"/>
              <a:stretch>
                <a:fillRect/>
              </a:stretch>
            </p:blipFill>
            <p:spPr>
              <a:xfrm>
                <a:off x="6555727" y="6394243"/>
                <a:ext cx="804860" cy="397805"/>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10" name="3D-model 9" descr="Flagstone - round">
                <a:extLst>
                  <a:ext uri="{FF2B5EF4-FFF2-40B4-BE49-F238E27FC236}">
                    <a16:creationId xmlns:a16="http://schemas.microsoft.com/office/drawing/2014/main" id="{1A7ECA80-4799-44AD-91D0-FBC93298E9A9}"/>
                  </a:ext>
                </a:extLst>
              </p:cNvPr>
              <p:cNvGraphicFramePr>
                <a:graphicFrameLocks noChangeAspect="1"/>
              </p:cNvGraphicFramePr>
              <p:nvPr>
                <p:extLst/>
              </p:nvPr>
            </p:nvGraphicFramePr>
            <p:xfrm>
              <a:off x="3299184" y="6235588"/>
              <a:ext cx="1226569" cy="503940"/>
            </p:xfrm>
            <a:graphic>
              <a:graphicData uri="http://schemas.microsoft.com/office/drawing/2017/model3d">
                <am3d:model3d r:embed="rId2">
                  <am3d:spPr>
                    <a:xfrm>
                      <a:off x="0" y="0"/>
                      <a:ext cx="1226569" cy="50394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05989" ay="1127609" az="264000"/>
                    <am3d:postTrans dx="0" dy="0" dz="0"/>
                  </am3d:trans>
                  <am3d:raster rName="Office3DRenderer" rVer="16.0.8326">
                    <am3d:blip r:embed="rId7"/>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model 9" descr="Flagstone - round">
                <a:extLst>
                  <a:ext uri="{FF2B5EF4-FFF2-40B4-BE49-F238E27FC236}">
                    <a16:creationId xmlns:a16="http://schemas.microsoft.com/office/drawing/2014/main" id="{1A7ECA80-4799-44AD-91D0-FBC93298E9A9}"/>
                  </a:ext>
                </a:extLst>
              </p:cNvPr>
              <p:cNvPicPr>
                <a:picLocks noGrp="1" noRot="1" noChangeAspect="1" noMove="1" noResize="1" noEditPoints="1" noAdjustHandles="1" noChangeArrowheads="1" noChangeShapeType="1" noCrop="1"/>
              </p:cNvPicPr>
              <p:nvPr/>
            </p:nvPicPr>
            <p:blipFill>
              <a:blip r:embed="rId10"/>
              <a:stretch>
                <a:fillRect/>
              </a:stretch>
            </p:blipFill>
            <p:spPr>
              <a:xfrm>
                <a:off x="3299184" y="6235588"/>
                <a:ext cx="1226569" cy="50394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1" name="3D-model 10" descr="Flagstone - round">
                <a:extLst>
                  <a:ext uri="{FF2B5EF4-FFF2-40B4-BE49-F238E27FC236}">
                    <a16:creationId xmlns:a16="http://schemas.microsoft.com/office/drawing/2014/main" id="{9D2CB2AF-753B-428E-A0D3-59938D284BB9}"/>
                  </a:ext>
                </a:extLst>
              </p:cNvPr>
              <p:cNvGraphicFramePr>
                <a:graphicFrameLocks noChangeAspect="1"/>
              </p:cNvGraphicFramePr>
              <p:nvPr>
                <p:extLst/>
              </p:nvPr>
            </p:nvGraphicFramePr>
            <p:xfrm>
              <a:off x="4652452" y="6240325"/>
              <a:ext cx="1226570" cy="534703"/>
            </p:xfrm>
            <a:graphic>
              <a:graphicData uri="http://schemas.microsoft.com/office/drawing/2017/model3d">
                <am3d:model3d r:embed="rId2">
                  <am3d:spPr>
                    <a:xfrm>
                      <a:off x="0" y="0"/>
                      <a:ext cx="1226570" cy="53470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38050" ay="449465" az="111437"/>
                    <am3d:postTrans dx="0" dy="0" dz="0"/>
                  </am3d:trans>
                  <am3d:raster rName="Office3DRenderer" rVer="16.0.8326">
                    <am3d:blip r:embed="rId11"/>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model 10" descr="Flagstone - round">
                <a:extLst>
                  <a:ext uri="{FF2B5EF4-FFF2-40B4-BE49-F238E27FC236}">
                    <a16:creationId xmlns:a16="http://schemas.microsoft.com/office/drawing/2014/main" id="{9D2CB2AF-753B-428E-A0D3-59938D284BB9}"/>
                  </a:ext>
                </a:extLst>
              </p:cNvPr>
              <p:cNvPicPr>
                <a:picLocks noGrp="1" noRot="1" noChangeAspect="1" noMove="1" noResize="1" noEditPoints="1" noAdjustHandles="1" noChangeArrowheads="1" noChangeShapeType="1" noCrop="1"/>
              </p:cNvPicPr>
              <p:nvPr/>
            </p:nvPicPr>
            <p:blipFill>
              <a:blip r:embed="rId12"/>
              <a:stretch>
                <a:fillRect/>
              </a:stretch>
            </p:blipFill>
            <p:spPr>
              <a:xfrm>
                <a:off x="4652452" y="6240325"/>
                <a:ext cx="1226570" cy="53470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2" name="3D-model 11" descr="Flagstone - round">
                <a:extLst>
                  <a:ext uri="{FF2B5EF4-FFF2-40B4-BE49-F238E27FC236}">
                    <a16:creationId xmlns:a16="http://schemas.microsoft.com/office/drawing/2014/main" id="{9D79D764-AB47-406B-BDC8-0AE61FD08FB8}"/>
                  </a:ext>
                </a:extLst>
              </p:cNvPr>
              <p:cNvGraphicFramePr>
                <a:graphicFrameLocks noChangeAspect="1"/>
              </p:cNvGraphicFramePr>
              <p:nvPr>
                <p:extLst/>
              </p:nvPr>
            </p:nvGraphicFramePr>
            <p:xfrm>
              <a:off x="7679015" y="6218470"/>
              <a:ext cx="1226571" cy="491986"/>
            </p:xfrm>
            <a:graphic>
              <a:graphicData uri="http://schemas.microsoft.com/office/drawing/2017/model3d">
                <am3d:model3d r:embed="rId2">
                  <am3d:spPr>
                    <a:xfrm>
                      <a:off x="0" y="0"/>
                      <a:ext cx="1226571" cy="491986"/>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743965" ay="452323" az="99131"/>
                    <am3d:postTrans dx="0" dy="0" dz="0"/>
                  </am3d:trans>
                  <am3d:raster rName="Office3DRenderer" rVer="16.0.8326">
                    <am3d:blip r:embed="rId13"/>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2" name="3D-model 11" descr="Flagstone - round">
                <a:extLst>
                  <a:ext uri="{FF2B5EF4-FFF2-40B4-BE49-F238E27FC236}">
                    <a16:creationId xmlns:a16="http://schemas.microsoft.com/office/drawing/2014/main" id="{9D79D764-AB47-406B-BDC8-0AE61FD08FB8}"/>
                  </a:ext>
                </a:extLst>
              </p:cNvPr>
              <p:cNvPicPr>
                <a:picLocks noGrp="1" noRot="1" noChangeAspect="1" noMove="1" noResize="1" noEditPoints="1" noAdjustHandles="1" noChangeArrowheads="1" noChangeShapeType="1" noCrop="1"/>
              </p:cNvPicPr>
              <p:nvPr/>
            </p:nvPicPr>
            <p:blipFill>
              <a:blip r:embed="rId14"/>
              <a:stretch>
                <a:fillRect/>
              </a:stretch>
            </p:blipFill>
            <p:spPr>
              <a:xfrm>
                <a:off x="7679015" y="6218470"/>
                <a:ext cx="1226571" cy="49198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4" name="3D-model 13" descr="Flagstone - round">
                <a:extLst>
                  <a:ext uri="{FF2B5EF4-FFF2-40B4-BE49-F238E27FC236}">
                    <a16:creationId xmlns:a16="http://schemas.microsoft.com/office/drawing/2014/main" id="{FC8D0B73-0559-47EA-B7CE-E6EAD0D35440}"/>
                  </a:ext>
                </a:extLst>
              </p:cNvPr>
              <p:cNvGraphicFramePr>
                <a:graphicFrameLocks noChangeAspect="1"/>
              </p:cNvGraphicFramePr>
              <p:nvPr>
                <p:extLst/>
              </p:nvPr>
            </p:nvGraphicFramePr>
            <p:xfrm>
              <a:off x="10724776" y="6098617"/>
              <a:ext cx="1226569" cy="560990"/>
            </p:xfrm>
            <a:graphic>
              <a:graphicData uri="http://schemas.microsoft.com/office/drawing/2017/model3d">
                <am3d:model3d r:embed="rId2">
                  <am3d:spPr>
                    <a:xfrm>
                      <a:off x="0" y="0"/>
                      <a:ext cx="1226569" cy="56099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5"/>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4" name="3D-model 13" descr="Flagstone - round">
                <a:extLst>
                  <a:ext uri="{FF2B5EF4-FFF2-40B4-BE49-F238E27FC236}">
                    <a16:creationId xmlns:a16="http://schemas.microsoft.com/office/drawing/2014/main" id="{FC8D0B73-0559-47EA-B7CE-E6EAD0D35440}"/>
                  </a:ext>
                </a:extLst>
              </p:cNvPr>
              <p:cNvPicPr>
                <a:picLocks noGrp="1" noRot="1" noChangeAspect="1" noMove="1" noResize="1" noEditPoints="1" noAdjustHandles="1" noChangeArrowheads="1" noChangeShapeType="1" noCrop="1"/>
              </p:cNvPicPr>
              <p:nvPr/>
            </p:nvPicPr>
            <p:blipFill>
              <a:blip r:embed="rId16"/>
              <a:stretch>
                <a:fillRect/>
              </a:stretch>
            </p:blipFill>
            <p:spPr>
              <a:xfrm>
                <a:off x="10724776" y="6098617"/>
                <a:ext cx="1226569" cy="56099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6" name="3D-model 15" descr="Flagstone - round">
                <a:extLst>
                  <a:ext uri="{FF2B5EF4-FFF2-40B4-BE49-F238E27FC236}">
                    <a16:creationId xmlns:a16="http://schemas.microsoft.com/office/drawing/2014/main" id="{9CA7BA5F-DA2D-4113-96F3-E5A023E03347}"/>
                  </a:ext>
                </a:extLst>
              </p:cNvPr>
              <p:cNvGraphicFramePr>
                <a:graphicFrameLocks noChangeAspect="1"/>
              </p:cNvGraphicFramePr>
              <p:nvPr>
                <p:extLst/>
              </p:nvPr>
            </p:nvGraphicFramePr>
            <p:xfrm>
              <a:off x="11062091" y="5025919"/>
              <a:ext cx="859608" cy="393154"/>
            </p:xfrm>
            <a:graphic>
              <a:graphicData uri="http://schemas.microsoft.com/office/drawing/2017/model3d">
                <am3d:model3d r:embed="rId2">
                  <am3d:spPr>
                    <a:xfrm>
                      <a:off x="0" y="0"/>
                      <a:ext cx="859608" cy="39315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7"/>
                  </am3d:raster>
                  <am3d:objViewport viewportSz="11661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6" name="3D-model 15" descr="Flagstone - round">
                <a:extLst>
                  <a:ext uri="{FF2B5EF4-FFF2-40B4-BE49-F238E27FC236}">
                    <a16:creationId xmlns:a16="http://schemas.microsoft.com/office/drawing/2014/main" id="{9CA7BA5F-DA2D-4113-96F3-E5A023E03347}"/>
                  </a:ext>
                </a:extLst>
              </p:cNvPr>
              <p:cNvPicPr>
                <a:picLocks noGrp="1" noRot="1" noChangeAspect="1" noMove="1" noResize="1" noEditPoints="1" noAdjustHandles="1" noChangeArrowheads="1" noChangeShapeType="1" noCrop="1"/>
              </p:cNvPicPr>
              <p:nvPr/>
            </p:nvPicPr>
            <p:blipFill>
              <a:blip r:embed="rId18"/>
              <a:stretch>
                <a:fillRect/>
              </a:stretch>
            </p:blipFill>
            <p:spPr>
              <a:xfrm>
                <a:off x="11062091" y="5025919"/>
                <a:ext cx="859608" cy="393154"/>
              </a:xfrm>
              <a:prstGeom prst="rect">
                <a:avLst/>
              </a:prstGeom>
            </p:spPr>
          </p:pic>
        </mc:Fallback>
      </mc:AlternateContent>
      <p:sp>
        <p:nvSpPr>
          <p:cNvPr id="20" name="Rechthoek 19">
            <a:extLst>
              <a:ext uri="{FF2B5EF4-FFF2-40B4-BE49-F238E27FC236}">
                <a16:creationId xmlns:a16="http://schemas.microsoft.com/office/drawing/2014/main" id="{1C960E17-BD82-4FEE-A0D6-553FB52EFCF9}"/>
              </a:ext>
            </a:extLst>
          </p:cNvPr>
          <p:cNvSpPr/>
          <p:nvPr/>
        </p:nvSpPr>
        <p:spPr>
          <a:xfrm>
            <a:off x="0" y="-8743"/>
            <a:ext cx="12078955" cy="1354217"/>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STEPPING STONES </a:t>
            </a:r>
          </a:p>
          <a:p>
            <a:pPr algn="ctr"/>
            <a:r>
              <a:rPr lang="nl-NL" sz="28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mc:AlternateContent xmlns:mc="http://schemas.openxmlformats.org/markup-compatibility/2006" xmlns:am3d="http://schemas.microsoft.com/office/drawing/2017/model3d">
        <mc:Choice Requires="am3d">
          <p:graphicFrame>
            <p:nvGraphicFramePr>
              <p:cNvPr id="52" name="3D-model 51" descr="Flagstone - round">
                <a:extLst>
                  <a:ext uri="{FF2B5EF4-FFF2-40B4-BE49-F238E27FC236}">
                    <a16:creationId xmlns:a16="http://schemas.microsoft.com/office/drawing/2014/main" id="{655FBA17-5574-4BB6-8CEA-C8D276D2DDAE}"/>
                  </a:ext>
                </a:extLst>
              </p:cNvPr>
              <p:cNvGraphicFramePr>
                <a:graphicFrameLocks noChangeAspect="1"/>
              </p:cNvGraphicFramePr>
              <p:nvPr>
                <p:extLst/>
              </p:nvPr>
            </p:nvGraphicFramePr>
            <p:xfrm>
              <a:off x="9424169" y="6234618"/>
              <a:ext cx="1051390" cy="519653"/>
            </p:xfrm>
            <a:graphic>
              <a:graphicData uri="http://schemas.microsoft.com/office/drawing/2017/model3d">
                <am3d:model3d r:embed="rId2">
                  <am3d:spPr>
                    <a:xfrm>
                      <a:off x="0" y="0"/>
                      <a:ext cx="1051390" cy="51965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19"/>
                  </am3d:raster>
                  <am3d:objViewport viewportSz="13655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2" name="3D-model 51" descr="Flagstone - round">
                <a:extLst>
                  <a:ext uri="{FF2B5EF4-FFF2-40B4-BE49-F238E27FC236}">
                    <a16:creationId xmlns:a16="http://schemas.microsoft.com/office/drawing/2014/main" id="{655FBA17-5574-4BB6-8CEA-C8D276D2DDAE}"/>
                  </a:ext>
                </a:extLst>
              </p:cNvPr>
              <p:cNvPicPr>
                <a:picLocks noGrp="1" noRot="1" noChangeAspect="1" noMove="1" noResize="1" noEditPoints="1" noAdjustHandles="1" noChangeArrowheads="1" noChangeShapeType="1" noCrop="1"/>
              </p:cNvPicPr>
              <p:nvPr/>
            </p:nvPicPr>
            <p:blipFill>
              <a:blip r:embed="rId20"/>
              <a:stretch>
                <a:fillRect/>
              </a:stretch>
            </p:blipFill>
            <p:spPr>
              <a:xfrm>
                <a:off x="9424169" y="6234618"/>
                <a:ext cx="1051390" cy="51965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3" name="3D-model 52" descr="Flagstone - round">
                <a:extLst>
                  <a:ext uri="{FF2B5EF4-FFF2-40B4-BE49-F238E27FC236}">
                    <a16:creationId xmlns:a16="http://schemas.microsoft.com/office/drawing/2014/main" id="{031DC2A5-6F98-4C54-83AF-F4DDFB20A714}"/>
                  </a:ext>
                </a:extLst>
              </p:cNvPr>
              <p:cNvGraphicFramePr>
                <a:graphicFrameLocks noChangeAspect="1"/>
              </p:cNvGraphicFramePr>
              <p:nvPr>
                <p:extLst/>
              </p:nvPr>
            </p:nvGraphicFramePr>
            <p:xfrm>
              <a:off x="10171304" y="4849296"/>
              <a:ext cx="626142" cy="231263"/>
            </p:xfrm>
            <a:graphic>
              <a:graphicData uri="http://schemas.microsoft.com/office/drawing/2017/model3d">
                <am3d:model3d r:embed="rId2">
                  <am3d:spPr>
                    <a:xfrm>
                      <a:off x="0" y="0"/>
                      <a:ext cx="626142" cy="23126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0023940" ay="265067" az="10739195"/>
                    <am3d:postTrans dx="0" dy="0" dz="0"/>
                  </am3d:trans>
                  <am3d:raster rName="Office3DRenderer" rVer="16.0.8326">
                    <am3d:blip r:embed="rId21"/>
                  </am3d:raster>
                  <am3d:objViewport viewportSz="7969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3" name="3D-model 52" descr="Flagstone - round">
                <a:extLst>
                  <a:ext uri="{FF2B5EF4-FFF2-40B4-BE49-F238E27FC236}">
                    <a16:creationId xmlns:a16="http://schemas.microsoft.com/office/drawing/2014/main" id="{031DC2A5-6F98-4C54-83AF-F4DDFB20A714}"/>
                  </a:ext>
                </a:extLst>
              </p:cNvPr>
              <p:cNvPicPr>
                <a:picLocks noGrp="1" noRot="1" noChangeAspect="1" noMove="1" noResize="1" noEditPoints="1" noAdjustHandles="1" noChangeArrowheads="1" noChangeShapeType="1" noCrop="1"/>
              </p:cNvPicPr>
              <p:nvPr/>
            </p:nvPicPr>
            <p:blipFill>
              <a:blip r:embed="rId22"/>
              <a:stretch>
                <a:fillRect/>
              </a:stretch>
            </p:blipFill>
            <p:spPr>
              <a:xfrm>
                <a:off x="10171304" y="4849296"/>
                <a:ext cx="626142" cy="23126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4" name="3D-model 53" descr="Flagstone - round">
                <a:extLst>
                  <a:ext uri="{FF2B5EF4-FFF2-40B4-BE49-F238E27FC236}">
                    <a16:creationId xmlns:a16="http://schemas.microsoft.com/office/drawing/2014/main" id="{D7998F69-2C95-4082-9C01-348B6C356F23}"/>
                  </a:ext>
                </a:extLst>
              </p:cNvPr>
              <p:cNvGraphicFramePr>
                <a:graphicFrameLocks noChangeAspect="1"/>
              </p:cNvGraphicFramePr>
              <p:nvPr>
                <p:extLst/>
              </p:nvPr>
            </p:nvGraphicFramePr>
            <p:xfrm>
              <a:off x="5786334" y="6079409"/>
              <a:ext cx="937205" cy="399984"/>
            </p:xfrm>
            <a:graphic>
              <a:graphicData uri="http://schemas.microsoft.com/office/drawing/2017/model3d">
                <am3d:model3d r:embed="rId2">
                  <am3d:spPr>
                    <a:xfrm>
                      <a:off x="0" y="0"/>
                      <a:ext cx="937205" cy="39998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732650" ay="3883818" az="1590450"/>
                    <am3d:postTrans dx="0" dy="0" dz="0"/>
                  </am3d:trans>
                  <am3d:raster rName="Office3DRenderer" rVer="16.0.8326">
                    <am3d:blip r:embed="rId20"/>
                  </am3d:raster>
                  <am3d:objViewport viewportSz="12570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4" name="3D-model 53" descr="Flagstone - round">
                <a:extLst>
                  <a:ext uri="{FF2B5EF4-FFF2-40B4-BE49-F238E27FC236}">
                    <a16:creationId xmlns:a16="http://schemas.microsoft.com/office/drawing/2014/main" id="{D7998F69-2C95-4082-9C01-348B6C356F23}"/>
                  </a:ext>
                </a:extLst>
              </p:cNvPr>
              <p:cNvPicPr>
                <a:picLocks noGrp="1" noRot="1" noChangeAspect="1" noMove="1" noResize="1" noEditPoints="1" noAdjustHandles="1" noChangeArrowheads="1" noChangeShapeType="1" noCrop="1"/>
              </p:cNvPicPr>
              <p:nvPr/>
            </p:nvPicPr>
            <p:blipFill>
              <a:blip r:embed="rId24"/>
              <a:stretch>
                <a:fillRect/>
              </a:stretch>
            </p:blipFill>
            <p:spPr>
              <a:xfrm>
                <a:off x="5786334" y="6079409"/>
                <a:ext cx="937205" cy="399984"/>
              </a:xfrm>
              <a:prstGeom prst="rect">
                <a:avLst/>
              </a:prstGeom>
            </p:spPr>
          </p:pic>
        </mc:Fallback>
      </mc:AlternateContent>
      <p:grpSp>
        <p:nvGrpSpPr>
          <p:cNvPr id="63" name="Groep 62">
            <a:extLst>
              <a:ext uri="{FF2B5EF4-FFF2-40B4-BE49-F238E27FC236}">
                <a16:creationId xmlns:a16="http://schemas.microsoft.com/office/drawing/2014/main" id="{D0B86D81-8D47-4D99-B8D8-468E9D87A54F}"/>
              </a:ext>
            </a:extLst>
          </p:cNvPr>
          <p:cNvGrpSpPr/>
          <p:nvPr/>
        </p:nvGrpSpPr>
        <p:grpSpPr>
          <a:xfrm>
            <a:off x="270301" y="1508134"/>
            <a:ext cx="11635854" cy="3390343"/>
            <a:chOff x="382758" y="1449837"/>
            <a:chExt cx="11961177" cy="3498538"/>
          </a:xfrm>
        </p:grpSpPr>
        <p:sp>
          <p:nvSpPr>
            <p:cNvPr id="58" name="Ovaal 57">
              <a:extLst>
                <a:ext uri="{FF2B5EF4-FFF2-40B4-BE49-F238E27FC236}">
                  <a16:creationId xmlns:a16="http://schemas.microsoft.com/office/drawing/2014/main" id="{7667881A-DE0C-458E-BBE3-1CBB8AB8F898}"/>
                </a:ext>
              </a:extLst>
            </p:cNvPr>
            <p:cNvSpPr/>
            <p:nvPr/>
          </p:nvSpPr>
          <p:spPr>
            <a:xfrm>
              <a:off x="382758" y="1689970"/>
              <a:ext cx="2455019" cy="1836033"/>
            </a:xfrm>
            <a:prstGeom prst="ellipse">
              <a:avLst/>
            </a:prstGeom>
            <a:blipFill>
              <a:blip r:embed="rId25"/>
              <a:tile tx="0" ty="0" sx="100000" sy="100000" flip="none" algn="tl"/>
            </a:blipFill>
            <a:effectLst>
              <a:outerShdw blurRad="50800" dist="38100" dir="3180000" algn="tl" rotWithShape="0">
                <a:prstClr val="black">
                  <a:alpha val="71000"/>
                </a:prstClr>
              </a:outerShdw>
            </a:effectLst>
            <a:scene3d>
              <a:camera prst="obliqueTopLeft"/>
              <a:lightRig rig="threePt" dir="t"/>
            </a:scene3d>
            <a:sp3d extrusionH="76200" contourW="12700" prstMaterial="powder">
              <a:bevelT w="114300" prst="artDeco"/>
              <a:extrusionClr>
                <a:schemeClr val="accent1">
                  <a:lumMod val="75000"/>
                </a:schemeClr>
              </a:extrusionClr>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7030A0"/>
                  </a:solidFill>
                </a:rPr>
                <a:t>STAP</a:t>
              </a:r>
            </a:p>
            <a:p>
              <a:pPr algn="ctr"/>
              <a:r>
                <a:rPr lang="nl-NL" sz="2000" b="1" dirty="0">
                  <a:solidFill>
                    <a:srgbClr val="7030A0"/>
                  </a:solidFill>
                </a:rPr>
                <a:t>Betaald </a:t>
              </a:r>
            </a:p>
            <a:p>
              <a:pPr algn="ctr"/>
              <a:r>
                <a:rPr lang="nl-NL" sz="2000" b="1" dirty="0">
                  <a:solidFill>
                    <a:srgbClr val="7030A0"/>
                  </a:solidFill>
                </a:rPr>
                <a:t>Werk</a:t>
              </a:r>
            </a:p>
            <a:p>
              <a:pPr algn="ctr"/>
              <a:endParaRPr lang="nl-NL" dirty="0"/>
            </a:p>
          </p:txBody>
        </p:sp>
        <p:sp>
          <p:nvSpPr>
            <p:cNvPr id="62" name="Rechthoek: afgeronde hoeken 61">
              <a:extLst>
                <a:ext uri="{FF2B5EF4-FFF2-40B4-BE49-F238E27FC236}">
                  <a16:creationId xmlns:a16="http://schemas.microsoft.com/office/drawing/2014/main" id="{2B83B2C7-B2D6-4B3E-8843-70077782ED43}"/>
                </a:ext>
              </a:extLst>
            </p:cNvPr>
            <p:cNvSpPr/>
            <p:nvPr/>
          </p:nvSpPr>
          <p:spPr>
            <a:xfrm>
              <a:off x="3219106" y="1449837"/>
              <a:ext cx="9124829" cy="3498538"/>
            </a:xfrm>
            <a:prstGeom prst="roundRect">
              <a:avLst/>
            </a:prstGeom>
            <a:solidFill>
              <a:schemeClr val="bg1"/>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nl-NL" sz="2400" b="1" dirty="0">
                  <a:solidFill>
                    <a:srgbClr val="7030A0"/>
                  </a:solidFill>
                </a:rPr>
                <a:t>STAP Betaald Werk </a:t>
              </a:r>
            </a:p>
            <a:p>
              <a:pPr marL="285750" indent="-285750">
                <a:buFont typeface="Wingdings" panose="05000000000000000000" pitchFamily="2" charset="2"/>
                <a:buChar char="Ø"/>
              </a:pPr>
              <a:r>
                <a:rPr lang="nl-NL" b="1" dirty="0">
                  <a:solidFill>
                    <a:srgbClr val="7030A0"/>
                  </a:solidFill>
                </a:rPr>
                <a:t>Wat: </a:t>
              </a:r>
              <a:r>
                <a:rPr lang="nl-NL" dirty="0">
                  <a:solidFill>
                    <a:srgbClr val="7030A0"/>
                  </a:solidFill>
                </a:rPr>
                <a:t> Je werkt bij een ICT bedrijf als Support medewerker. Jij geeft ondersteuning aan de monteurs in het veld. Jij behandelt de eerstelijns tickets en beantwoordt technische vragen via de telefoon en per mail</a:t>
              </a:r>
            </a:p>
            <a:p>
              <a:pPr marL="285750" indent="-285750">
                <a:buFont typeface="Wingdings" panose="05000000000000000000" pitchFamily="2" charset="2"/>
                <a:buChar char="Ø"/>
              </a:pPr>
              <a:r>
                <a:rPr lang="nl-NL" b="1" dirty="0">
                  <a:solidFill>
                    <a:srgbClr val="7030A0"/>
                  </a:solidFill>
                </a:rPr>
                <a:t>Doel: </a:t>
              </a:r>
              <a:r>
                <a:rPr lang="nl-NL" dirty="0">
                  <a:solidFill>
                    <a:srgbClr val="7030A0"/>
                  </a:solidFill>
                </a:rPr>
                <a:t>Je verdient je salaris in werk dat je leuk vind.</a:t>
              </a:r>
              <a:endParaRPr lang="nl-NL" b="1" dirty="0">
                <a:solidFill>
                  <a:srgbClr val="7030A0"/>
                </a:solidFill>
              </a:endParaRPr>
            </a:p>
            <a:p>
              <a:pPr marL="285750" indent="-285750">
                <a:buFont typeface="Wingdings" panose="05000000000000000000" pitchFamily="2" charset="2"/>
                <a:buChar char="Ø"/>
              </a:pPr>
              <a:endParaRPr lang="nl-NL" b="1" dirty="0">
                <a:solidFill>
                  <a:srgbClr val="7030A0"/>
                </a:solidFill>
              </a:endParaRPr>
            </a:p>
            <a:p>
              <a:pPr marL="285750" indent="-285750">
                <a:buFont typeface="Wingdings" panose="05000000000000000000" pitchFamily="2" charset="2"/>
                <a:buChar char="Ø"/>
              </a:pPr>
              <a:r>
                <a:rPr lang="nl-NL" b="1" dirty="0">
                  <a:solidFill>
                    <a:srgbClr val="7030A0"/>
                  </a:solidFill>
                </a:rPr>
                <a:t>Aanwezigheid:</a:t>
              </a:r>
              <a:r>
                <a:rPr lang="nl-NL" dirty="0">
                  <a:solidFill>
                    <a:srgbClr val="7030A0"/>
                  </a:solidFill>
                </a:rPr>
                <a:t> Voltijd 36 tot 40 uur Deeltijd 8 tot 32 uur</a:t>
              </a:r>
            </a:p>
            <a:p>
              <a:pPr marL="285750" indent="-285750">
                <a:buFont typeface="Wingdings" panose="05000000000000000000" pitchFamily="2" charset="2"/>
                <a:buChar char="Ø"/>
              </a:pPr>
              <a:r>
                <a:rPr lang="nl-NL" b="1" dirty="0">
                  <a:solidFill>
                    <a:srgbClr val="7030A0"/>
                  </a:solidFill>
                </a:rPr>
                <a:t>Begeleiding: </a:t>
              </a:r>
              <a:r>
                <a:rPr lang="nl-NL" dirty="0">
                  <a:solidFill>
                    <a:srgbClr val="7030A0"/>
                  </a:solidFill>
                </a:rPr>
                <a:t>Nee</a:t>
              </a:r>
            </a:p>
            <a:p>
              <a:pPr marL="285750" indent="-285750">
                <a:buFont typeface="Wingdings" panose="05000000000000000000" pitchFamily="2" charset="2"/>
                <a:buChar char="Ø"/>
              </a:pPr>
              <a:r>
                <a:rPr lang="nl-NL" b="1" dirty="0">
                  <a:solidFill>
                    <a:srgbClr val="7030A0"/>
                  </a:solidFill>
                </a:rPr>
                <a:t>Salaris: </a:t>
              </a:r>
              <a:r>
                <a:rPr lang="nl-NL" dirty="0">
                  <a:solidFill>
                    <a:srgbClr val="7030A0"/>
                  </a:solidFill>
                </a:rPr>
                <a:t>Bruto 2.275,- per maand = Netto € 1.978,25,-</a:t>
              </a:r>
            </a:p>
          </p:txBody>
        </p:sp>
      </p:grpSp>
      <p:pic>
        <p:nvPicPr>
          <p:cNvPr id="32" name="Afbeelding 31">
            <a:extLst>
              <a:ext uri="{FF2B5EF4-FFF2-40B4-BE49-F238E27FC236}">
                <a16:creationId xmlns:a16="http://schemas.microsoft.com/office/drawing/2014/main" id="{12CB14CB-9296-46BF-AC47-D040B9F8C44D}"/>
              </a:ext>
            </a:extLst>
          </p:cNvPr>
          <p:cNvPicPr>
            <a:picLocks noChangeAspect="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93250" y="5909298"/>
            <a:ext cx="1615326" cy="717531"/>
          </a:xfrm>
          <a:prstGeom prst="rect">
            <a:avLst/>
          </a:prstGeom>
        </p:spPr>
      </p:pic>
    </p:spTree>
    <p:extLst>
      <p:ext uri="{BB962C8B-B14F-4D97-AF65-F5344CB8AC3E}">
        <p14:creationId xmlns:p14="http://schemas.microsoft.com/office/powerpoint/2010/main" val="273315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7" name="3D-model 6" descr="Flagstone - round">
                <a:extLst>
                  <a:ext uri="{FF2B5EF4-FFF2-40B4-BE49-F238E27FC236}">
                    <a16:creationId xmlns:a16="http://schemas.microsoft.com/office/drawing/2014/main" id="{88402097-DB49-4C99-92FD-EE25B09EFA44}"/>
                  </a:ext>
                </a:extLst>
              </p:cNvPr>
              <p:cNvGraphicFramePr>
                <a:graphicFrameLocks noChangeAspect="1"/>
              </p:cNvGraphicFramePr>
              <p:nvPr>
                <p:extLst/>
              </p:nvPr>
            </p:nvGraphicFramePr>
            <p:xfrm>
              <a:off x="9826599" y="5267773"/>
              <a:ext cx="933303" cy="331732"/>
            </p:xfrm>
            <a:graphic>
              <a:graphicData uri="http://schemas.microsoft.com/office/drawing/2017/model3d">
                <am3d:model3d r:embed="rId2">
                  <am3d:spPr>
                    <a:xfrm>
                      <a:off x="0" y="0"/>
                      <a:ext cx="933303" cy="331732"/>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6413967" ay="4687498" az="6434853"/>
                    <am3d:postTrans dx="0" dy="0" dz="0"/>
                  </am3d:trans>
                  <am3d:raster rName="Office3DRenderer" rVer="16.0.8326">
                    <am3d:blip r:embed="rId3"/>
                  </am3d:raster>
                  <am3d:objViewport viewportSz="12570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7" name="3D-model 6" descr="Flagstone - round">
                <a:extLst>
                  <a:ext uri="{FF2B5EF4-FFF2-40B4-BE49-F238E27FC236}">
                    <a16:creationId xmlns:a16="http://schemas.microsoft.com/office/drawing/2014/main" id="{88402097-DB49-4C99-92FD-EE25B09EFA44}"/>
                  </a:ext>
                </a:extLst>
              </p:cNvPr>
              <p:cNvPicPr>
                <a:picLocks noGrp="1" noRot="1" noChangeAspect="1" noMove="1" noResize="1" noEditPoints="1" noAdjustHandles="1" noChangeArrowheads="1" noChangeShapeType="1" noCrop="1"/>
              </p:cNvPicPr>
              <p:nvPr/>
            </p:nvPicPr>
            <p:blipFill>
              <a:blip r:embed="rId4"/>
              <a:stretch>
                <a:fillRect/>
              </a:stretch>
            </p:blipFill>
            <p:spPr>
              <a:xfrm>
                <a:off x="9826599" y="5267773"/>
                <a:ext cx="933303" cy="331732"/>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8" name="3D-model 7" descr="Flagstone - round">
                <a:extLst>
                  <a:ext uri="{FF2B5EF4-FFF2-40B4-BE49-F238E27FC236}">
                    <a16:creationId xmlns:a16="http://schemas.microsoft.com/office/drawing/2014/main" id="{1C8BE684-99B3-4A92-B7C8-57E13223A670}"/>
                  </a:ext>
                </a:extLst>
              </p:cNvPr>
              <p:cNvGraphicFramePr>
                <a:graphicFrameLocks noChangeAspect="1"/>
              </p:cNvGraphicFramePr>
              <p:nvPr>
                <p:extLst/>
              </p:nvPr>
            </p:nvGraphicFramePr>
            <p:xfrm>
              <a:off x="6555727" y="6394243"/>
              <a:ext cx="804860" cy="397805"/>
            </p:xfrm>
            <a:graphic>
              <a:graphicData uri="http://schemas.microsoft.com/office/drawing/2017/model3d">
                <am3d:model3d r:embed="rId2">
                  <am3d:spPr>
                    <a:xfrm>
                      <a:off x="0" y="0"/>
                      <a:ext cx="804860" cy="397805"/>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5"/>
                  </am3d:raster>
                  <am3d:objViewport viewportSz="10453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3D-model 7" descr="Flagstone - round">
                <a:extLst>
                  <a:ext uri="{FF2B5EF4-FFF2-40B4-BE49-F238E27FC236}">
                    <a16:creationId xmlns:a16="http://schemas.microsoft.com/office/drawing/2014/main" id="{1C8BE684-99B3-4A92-B7C8-57E13223A670}"/>
                  </a:ext>
                </a:extLst>
              </p:cNvPr>
              <p:cNvPicPr>
                <a:picLocks noGrp="1" noRot="1" noChangeAspect="1" noMove="1" noResize="1" noEditPoints="1" noAdjustHandles="1" noChangeArrowheads="1" noChangeShapeType="1" noCrop="1"/>
              </p:cNvPicPr>
              <p:nvPr/>
            </p:nvPicPr>
            <p:blipFill>
              <a:blip r:embed="rId6"/>
              <a:stretch>
                <a:fillRect/>
              </a:stretch>
            </p:blipFill>
            <p:spPr>
              <a:xfrm>
                <a:off x="6555727" y="6394243"/>
                <a:ext cx="804860" cy="397805"/>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9" name="3D-model 8" descr="Flagstone - round">
                <a:extLst>
                  <a:ext uri="{FF2B5EF4-FFF2-40B4-BE49-F238E27FC236}">
                    <a16:creationId xmlns:a16="http://schemas.microsoft.com/office/drawing/2014/main" id="{CBB4CEC4-8BDE-42BD-8DA7-B2EF7469F863}"/>
                  </a:ext>
                </a:extLst>
              </p:cNvPr>
              <p:cNvGraphicFramePr>
                <a:graphicFrameLocks noChangeAspect="1"/>
              </p:cNvGraphicFramePr>
              <p:nvPr>
                <p:extLst/>
              </p:nvPr>
            </p:nvGraphicFramePr>
            <p:xfrm>
              <a:off x="9248993" y="5724154"/>
              <a:ext cx="1226566" cy="536341"/>
            </p:xfrm>
            <a:graphic>
              <a:graphicData uri="http://schemas.microsoft.com/office/drawing/2017/model3d">
                <am3d:model3d r:embed="rId2">
                  <am3d:spPr>
                    <a:xfrm>
                      <a:off x="0" y="0"/>
                      <a:ext cx="1226566" cy="536341"/>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66170" ay="368653" az="94692"/>
                    <am3d:postTrans dx="0" dy="0" dz="0"/>
                  </am3d:trans>
                  <am3d:raster rName="Office3DRenderer" rVer="16.0.8326">
                    <am3d:blip r:embed="rId7"/>
                  </am3d:raster>
                  <am3d:objViewport viewportSz="16639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model 8" descr="Flagstone - round">
                <a:extLst>
                  <a:ext uri="{FF2B5EF4-FFF2-40B4-BE49-F238E27FC236}">
                    <a16:creationId xmlns:a16="http://schemas.microsoft.com/office/drawing/2014/main" id="{CBB4CEC4-8BDE-42BD-8DA7-B2EF7469F863}"/>
                  </a:ext>
                </a:extLst>
              </p:cNvPr>
              <p:cNvPicPr>
                <a:picLocks noGrp="1" noRot="1" noChangeAspect="1" noMove="1" noResize="1" noEditPoints="1" noAdjustHandles="1" noChangeArrowheads="1" noChangeShapeType="1" noCrop="1"/>
              </p:cNvPicPr>
              <p:nvPr/>
            </p:nvPicPr>
            <p:blipFill>
              <a:blip r:embed="rId8"/>
              <a:stretch>
                <a:fillRect/>
              </a:stretch>
            </p:blipFill>
            <p:spPr>
              <a:xfrm>
                <a:off x="9248993" y="5724154"/>
                <a:ext cx="1226566" cy="536341"/>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 name="3D-model 9" descr="Flagstone - round">
                <a:extLst>
                  <a:ext uri="{FF2B5EF4-FFF2-40B4-BE49-F238E27FC236}">
                    <a16:creationId xmlns:a16="http://schemas.microsoft.com/office/drawing/2014/main" id="{1A7ECA80-4799-44AD-91D0-FBC93298E9A9}"/>
                  </a:ext>
                </a:extLst>
              </p:cNvPr>
              <p:cNvGraphicFramePr>
                <a:graphicFrameLocks noChangeAspect="1"/>
              </p:cNvGraphicFramePr>
              <p:nvPr>
                <p:extLst/>
              </p:nvPr>
            </p:nvGraphicFramePr>
            <p:xfrm>
              <a:off x="3299184" y="6235588"/>
              <a:ext cx="1226569" cy="503940"/>
            </p:xfrm>
            <a:graphic>
              <a:graphicData uri="http://schemas.microsoft.com/office/drawing/2017/model3d">
                <am3d:model3d r:embed="rId2">
                  <am3d:spPr>
                    <a:xfrm>
                      <a:off x="0" y="0"/>
                      <a:ext cx="1226569" cy="50394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05989" ay="1127609" az="264000"/>
                    <am3d:postTrans dx="0" dy="0" dz="0"/>
                  </am3d:trans>
                  <am3d:raster rName="Office3DRenderer" rVer="16.0.8326">
                    <am3d:blip r:embed="rId9"/>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model 9" descr="Flagstone - round">
                <a:extLst>
                  <a:ext uri="{FF2B5EF4-FFF2-40B4-BE49-F238E27FC236}">
                    <a16:creationId xmlns:a16="http://schemas.microsoft.com/office/drawing/2014/main" id="{1A7ECA80-4799-44AD-91D0-FBC93298E9A9}"/>
                  </a:ext>
                </a:extLst>
              </p:cNvPr>
              <p:cNvPicPr>
                <a:picLocks noGrp="1" noRot="1" noChangeAspect="1" noMove="1" noResize="1" noEditPoints="1" noAdjustHandles="1" noChangeArrowheads="1" noChangeShapeType="1" noCrop="1"/>
              </p:cNvPicPr>
              <p:nvPr/>
            </p:nvPicPr>
            <p:blipFill>
              <a:blip r:embed="rId10"/>
              <a:stretch>
                <a:fillRect/>
              </a:stretch>
            </p:blipFill>
            <p:spPr>
              <a:xfrm>
                <a:off x="3299184" y="6235588"/>
                <a:ext cx="1226569" cy="50394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1" name="3D-model 10" descr="Flagstone - round">
                <a:extLst>
                  <a:ext uri="{FF2B5EF4-FFF2-40B4-BE49-F238E27FC236}">
                    <a16:creationId xmlns:a16="http://schemas.microsoft.com/office/drawing/2014/main" id="{9D2CB2AF-753B-428E-A0D3-59938D284BB9}"/>
                  </a:ext>
                </a:extLst>
              </p:cNvPr>
              <p:cNvGraphicFramePr>
                <a:graphicFrameLocks noChangeAspect="1"/>
              </p:cNvGraphicFramePr>
              <p:nvPr>
                <p:extLst/>
              </p:nvPr>
            </p:nvGraphicFramePr>
            <p:xfrm>
              <a:off x="4652452" y="6240325"/>
              <a:ext cx="1226570" cy="534703"/>
            </p:xfrm>
            <a:graphic>
              <a:graphicData uri="http://schemas.microsoft.com/office/drawing/2017/model3d">
                <am3d:model3d r:embed="rId2">
                  <am3d:spPr>
                    <a:xfrm>
                      <a:off x="0" y="0"/>
                      <a:ext cx="1226570" cy="53470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38050" ay="449465" az="111437"/>
                    <am3d:postTrans dx="0" dy="0" dz="0"/>
                  </am3d:trans>
                  <am3d:raster rName="Office3DRenderer" rVer="16.0.8326">
                    <am3d:blip r:embed="rId11"/>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model 10" descr="Flagstone - round">
                <a:extLst>
                  <a:ext uri="{FF2B5EF4-FFF2-40B4-BE49-F238E27FC236}">
                    <a16:creationId xmlns:a16="http://schemas.microsoft.com/office/drawing/2014/main" id="{9D2CB2AF-753B-428E-A0D3-59938D284BB9}"/>
                  </a:ext>
                </a:extLst>
              </p:cNvPr>
              <p:cNvPicPr>
                <a:picLocks noGrp="1" noRot="1" noChangeAspect="1" noMove="1" noResize="1" noEditPoints="1" noAdjustHandles="1" noChangeArrowheads="1" noChangeShapeType="1" noCrop="1"/>
              </p:cNvPicPr>
              <p:nvPr/>
            </p:nvPicPr>
            <p:blipFill>
              <a:blip r:embed="rId12"/>
              <a:stretch>
                <a:fillRect/>
              </a:stretch>
            </p:blipFill>
            <p:spPr>
              <a:xfrm>
                <a:off x="4652452" y="6240325"/>
                <a:ext cx="1226570" cy="53470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2" name="3D-model 11" descr="Flagstone - round">
                <a:extLst>
                  <a:ext uri="{FF2B5EF4-FFF2-40B4-BE49-F238E27FC236}">
                    <a16:creationId xmlns:a16="http://schemas.microsoft.com/office/drawing/2014/main" id="{9D79D764-AB47-406B-BDC8-0AE61FD08FB8}"/>
                  </a:ext>
                </a:extLst>
              </p:cNvPr>
              <p:cNvGraphicFramePr>
                <a:graphicFrameLocks noChangeAspect="1"/>
              </p:cNvGraphicFramePr>
              <p:nvPr>
                <p:extLst/>
              </p:nvPr>
            </p:nvGraphicFramePr>
            <p:xfrm>
              <a:off x="7679015" y="6218470"/>
              <a:ext cx="1226571" cy="491986"/>
            </p:xfrm>
            <a:graphic>
              <a:graphicData uri="http://schemas.microsoft.com/office/drawing/2017/model3d">
                <am3d:model3d r:embed="rId2">
                  <am3d:spPr>
                    <a:xfrm>
                      <a:off x="0" y="0"/>
                      <a:ext cx="1226571" cy="491986"/>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743965" ay="452323" az="99131"/>
                    <am3d:postTrans dx="0" dy="0" dz="0"/>
                  </am3d:trans>
                  <am3d:raster rName="Office3DRenderer" rVer="16.0.8326">
                    <am3d:blip r:embed="rId13"/>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2" name="3D-model 11" descr="Flagstone - round">
                <a:extLst>
                  <a:ext uri="{FF2B5EF4-FFF2-40B4-BE49-F238E27FC236}">
                    <a16:creationId xmlns:a16="http://schemas.microsoft.com/office/drawing/2014/main" id="{9D79D764-AB47-406B-BDC8-0AE61FD08FB8}"/>
                  </a:ext>
                </a:extLst>
              </p:cNvPr>
              <p:cNvPicPr>
                <a:picLocks noGrp="1" noRot="1" noChangeAspect="1" noMove="1" noResize="1" noEditPoints="1" noAdjustHandles="1" noChangeArrowheads="1" noChangeShapeType="1" noCrop="1"/>
              </p:cNvPicPr>
              <p:nvPr/>
            </p:nvPicPr>
            <p:blipFill>
              <a:blip r:embed="rId14"/>
              <a:stretch>
                <a:fillRect/>
              </a:stretch>
            </p:blipFill>
            <p:spPr>
              <a:xfrm>
                <a:off x="7679015" y="6218470"/>
                <a:ext cx="1226571" cy="49198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4" name="3D-model 13" descr="Flagstone - round">
                <a:extLst>
                  <a:ext uri="{FF2B5EF4-FFF2-40B4-BE49-F238E27FC236}">
                    <a16:creationId xmlns:a16="http://schemas.microsoft.com/office/drawing/2014/main" id="{FC8D0B73-0559-47EA-B7CE-E6EAD0D35440}"/>
                  </a:ext>
                </a:extLst>
              </p:cNvPr>
              <p:cNvGraphicFramePr>
                <a:graphicFrameLocks noChangeAspect="1"/>
              </p:cNvGraphicFramePr>
              <p:nvPr>
                <p:extLst/>
              </p:nvPr>
            </p:nvGraphicFramePr>
            <p:xfrm>
              <a:off x="10724776" y="6098617"/>
              <a:ext cx="1226569" cy="560990"/>
            </p:xfrm>
            <a:graphic>
              <a:graphicData uri="http://schemas.microsoft.com/office/drawing/2017/model3d">
                <am3d:model3d r:embed="rId2">
                  <am3d:spPr>
                    <a:xfrm>
                      <a:off x="0" y="0"/>
                      <a:ext cx="1226569" cy="56099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5"/>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4" name="3D-model 13" descr="Flagstone - round">
                <a:extLst>
                  <a:ext uri="{FF2B5EF4-FFF2-40B4-BE49-F238E27FC236}">
                    <a16:creationId xmlns:a16="http://schemas.microsoft.com/office/drawing/2014/main" id="{FC8D0B73-0559-47EA-B7CE-E6EAD0D35440}"/>
                  </a:ext>
                </a:extLst>
              </p:cNvPr>
              <p:cNvPicPr>
                <a:picLocks noGrp="1" noRot="1" noChangeAspect="1" noMove="1" noResize="1" noEditPoints="1" noAdjustHandles="1" noChangeArrowheads="1" noChangeShapeType="1" noCrop="1"/>
              </p:cNvPicPr>
              <p:nvPr/>
            </p:nvPicPr>
            <p:blipFill>
              <a:blip r:embed="rId16"/>
              <a:stretch>
                <a:fillRect/>
              </a:stretch>
            </p:blipFill>
            <p:spPr>
              <a:xfrm>
                <a:off x="10724776" y="6098617"/>
                <a:ext cx="1226569" cy="56099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6" name="3D-model 15" descr="Flagstone - round">
                <a:extLst>
                  <a:ext uri="{FF2B5EF4-FFF2-40B4-BE49-F238E27FC236}">
                    <a16:creationId xmlns:a16="http://schemas.microsoft.com/office/drawing/2014/main" id="{9CA7BA5F-DA2D-4113-96F3-E5A023E03347}"/>
                  </a:ext>
                </a:extLst>
              </p:cNvPr>
              <p:cNvGraphicFramePr>
                <a:graphicFrameLocks noChangeAspect="1"/>
              </p:cNvGraphicFramePr>
              <p:nvPr>
                <p:extLst>
                  <p:ext uri="{D42A27DB-BD31-4B8C-83A1-F6EECF244321}">
                    <p14:modId xmlns:p14="http://schemas.microsoft.com/office/powerpoint/2010/main" val="2253561631"/>
                  </p:ext>
                </p:extLst>
              </p:nvPr>
            </p:nvGraphicFramePr>
            <p:xfrm>
              <a:off x="4364439" y="5537005"/>
              <a:ext cx="1172678" cy="536341"/>
            </p:xfrm>
            <a:graphic>
              <a:graphicData uri="http://schemas.microsoft.com/office/drawing/2017/model3d">
                <am3d:model3d r:embed="rId2">
                  <am3d:spPr>
                    <a:xfrm>
                      <a:off x="0" y="0"/>
                      <a:ext cx="1172678" cy="536341"/>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7"/>
                  </am3d:raster>
                  <am3d:objViewport viewportSz="15358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6" name="3D-model 15" descr="Flagstone - round">
                <a:extLst>
                  <a:ext uri="{FF2B5EF4-FFF2-40B4-BE49-F238E27FC236}">
                    <a16:creationId xmlns:a16="http://schemas.microsoft.com/office/drawing/2014/main" id="{9CA7BA5F-DA2D-4113-96F3-E5A023E03347}"/>
                  </a:ext>
                </a:extLst>
              </p:cNvPr>
              <p:cNvPicPr>
                <a:picLocks noGrp="1" noRot="1" noChangeAspect="1" noMove="1" noResize="1" noEditPoints="1" noAdjustHandles="1" noChangeArrowheads="1" noChangeShapeType="1" noCrop="1"/>
              </p:cNvPicPr>
              <p:nvPr/>
            </p:nvPicPr>
            <p:blipFill>
              <a:blip r:embed="rId18"/>
              <a:stretch>
                <a:fillRect/>
              </a:stretch>
            </p:blipFill>
            <p:spPr>
              <a:xfrm>
                <a:off x="4364439" y="5537005"/>
                <a:ext cx="1172678" cy="536341"/>
              </a:xfrm>
              <a:prstGeom prst="rect">
                <a:avLst/>
              </a:prstGeom>
            </p:spPr>
          </p:pic>
        </mc:Fallback>
      </mc:AlternateContent>
      <p:sp>
        <p:nvSpPr>
          <p:cNvPr id="20" name="Rechthoek 19">
            <a:extLst>
              <a:ext uri="{FF2B5EF4-FFF2-40B4-BE49-F238E27FC236}">
                <a16:creationId xmlns:a16="http://schemas.microsoft.com/office/drawing/2014/main" id="{1C960E17-BD82-4FEE-A0D6-553FB52EFCF9}"/>
              </a:ext>
            </a:extLst>
          </p:cNvPr>
          <p:cNvSpPr/>
          <p:nvPr/>
        </p:nvSpPr>
        <p:spPr>
          <a:xfrm>
            <a:off x="105311" y="-14499"/>
            <a:ext cx="12078955" cy="1354217"/>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STEPPING STONES </a:t>
            </a:r>
          </a:p>
          <a:p>
            <a:pPr algn="ctr"/>
            <a:r>
              <a:rPr lang="nl-NL" sz="28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mc:AlternateContent xmlns:mc="http://schemas.openxmlformats.org/markup-compatibility/2006" xmlns:am3d="http://schemas.microsoft.com/office/drawing/2017/model3d">
        <mc:Choice Requires="am3d">
          <p:graphicFrame>
            <p:nvGraphicFramePr>
              <p:cNvPr id="52" name="3D-model 51" descr="Flagstone - round">
                <a:extLst>
                  <a:ext uri="{FF2B5EF4-FFF2-40B4-BE49-F238E27FC236}">
                    <a16:creationId xmlns:a16="http://schemas.microsoft.com/office/drawing/2014/main" id="{655FBA17-5574-4BB6-8CEA-C8D276D2DDAE}"/>
                  </a:ext>
                </a:extLst>
              </p:cNvPr>
              <p:cNvGraphicFramePr>
                <a:graphicFrameLocks noChangeAspect="1"/>
              </p:cNvGraphicFramePr>
              <p:nvPr>
                <p:extLst/>
              </p:nvPr>
            </p:nvGraphicFramePr>
            <p:xfrm>
              <a:off x="9424169" y="6234618"/>
              <a:ext cx="1051390" cy="519653"/>
            </p:xfrm>
            <a:graphic>
              <a:graphicData uri="http://schemas.microsoft.com/office/drawing/2017/model3d">
                <am3d:model3d r:embed="rId2">
                  <am3d:spPr>
                    <a:xfrm>
                      <a:off x="0" y="0"/>
                      <a:ext cx="1051390" cy="51965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19"/>
                  </am3d:raster>
                  <am3d:objViewport viewportSz="13655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2" name="3D-model 51" descr="Flagstone - round">
                <a:extLst>
                  <a:ext uri="{FF2B5EF4-FFF2-40B4-BE49-F238E27FC236}">
                    <a16:creationId xmlns:a16="http://schemas.microsoft.com/office/drawing/2014/main" id="{655FBA17-5574-4BB6-8CEA-C8D276D2DDAE}"/>
                  </a:ext>
                </a:extLst>
              </p:cNvPr>
              <p:cNvPicPr>
                <a:picLocks noGrp="1" noRot="1" noChangeAspect="1" noMove="1" noResize="1" noEditPoints="1" noAdjustHandles="1" noChangeArrowheads="1" noChangeShapeType="1" noCrop="1"/>
              </p:cNvPicPr>
              <p:nvPr/>
            </p:nvPicPr>
            <p:blipFill>
              <a:blip r:embed="rId20"/>
              <a:stretch>
                <a:fillRect/>
              </a:stretch>
            </p:blipFill>
            <p:spPr>
              <a:xfrm>
                <a:off x="9424169" y="6234618"/>
                <a:ext cx="1051390" cy="51965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3" name="3D-model 52" descr="Flagstone - round">
                <a:extLst>
                  <a:ext uri="{FF2B5EF4-FFF2-40B4-BE49-F238E27FC236}">
                    <a16:creationId xmlns:a16="http://schemas.microsoft.com/office/drawing/2014/main" id="{031DC2A5-6F98-4C54-83AF-F4DDFB20A714}"/>
                  </a:ext>
                </a:extLst>
              </p:cNvPr>
              <p:cNvGraphicFramePr>
                <a:graphicFrameLocks noChangeAspect="1"/>
              </p:cNvGraphicFramePr>
              <p:nvPr>
                <p:extLst/>
              </p:nvPr>
            </p:nvGraphicFramePr>
            <p:xfrm>
              <a:off x="10171304" y="4849296"/>
              <a:ext cx="626142" cy="231263"/>
            </p:xfrm>
            <a:graphic>
              <a:graphicData uri="http://schemas.microsoft.com/office/drawing/2017/model3d">
                <am3d:model3d r:embed="rId2">
                  <am3d:spPr>
                    <a:xfrm>
                      <a:off x="0" y="0"/>
                      <a:ext cx="626142" cy="23126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0023940" ay="265067" az="10739195"/>
                    <am3d:postTrans dx="0" dy="0" dz="0"/>
                  </am3d:trans>
                  <am3d:raster rName="Office3DRenderer" rVer="16.0.8326">
                    <am3d:blip r:embed="rId21"/>
                  </am3d:raster>
                  <am3d:objViewport viewportSz="7969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3" name="3D-model 52" descr="Flagstone - round">
                <a:extLst>
                  <a:ext uri="{FF2B5EF4-FFF2-40B4-BE49-F238E27FC236}">
                    <a16:creationId xmlns:a16="http://schemas.microsoft.com/office/drawing/2014/main" id="{031DC2A5-6F98-4C54-83AF-F4DDFB20A714}"/>
                  </a:ext>
                </a:extLst>
              </p:cNvPr>
              <p:cNvPicPr>
                <a:picLocks noGrp="1" noRot="1" noChangeAspect="1" noMove="1" noResize="1" noEditPoints="1" noAdjustHandles="1" noChangeArrowheads="1" noChangeShapeType="1" noCrop="1"/>
              </p:cNvPicPr>
              <p:nvPr/>
            </p:nvPicPr>
            <p:blipFill>
              <a:blip r:embed="rId22"/>
              <a:stretch>
                <a:fillRect/>
              </a:stretch>
            </p:blipFill>
            <p:spPr>
              <a:xfrm>
                <a:off x="10171304" y="4849296"/>
                <a:ext cx="626142" cy="23126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4" name="3D-model 53" descr="Flagstone - round">
                <a:extLst>
                  <a:ext uri="{FF2B5EF4-FFF2-40B4-BE49-F238E27FC236}">
                    <a16:creationId xmlns:a16="http://schemas.microsoft.com/office/drawing/2014/main" id="{D7998F69-2C95-4082-9C01-348B6C356F23}"/>
                  </a:ext>
                </a:extLst>
              </p:cNvPr>
              <p:cNvGraphicFramePr>
                <a:graphicFrameLocks noChangeAspect="1"/>
              </p:cNvGraphicFramePr>
              <p:nvPr>
                <p:extLst/>
              </p:nvPr>
            </p:nvGraphicFramePr>
            <p:xfrm>
              <a:off x="5786334" y="6079409"/>
              <a:ext cx="937205" cy="399984"/>
            </p:xfrm>
            <a:graphic>
              <a:graphicData uri="http://schemas.microsoft.com/office/drawing/2017/model3d">
                <am3d:model3d r:embed="rId2">
                  <am3d:spPr>
                    <a:xfrm>
                      <a:off x="0" y="0"/>
                      <a:ext cx="937205" cy="39998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732650" ay="3883818" az="1590450"/>
                    <am3d:postTrans dx="0" dy="0" dz="0"/>
                  </am3d:trans>
                  <am3d:raster rName="Office3DRenderer" rVer="16.0.8326">
                    <am3d:blip r:embed="rId20"/>
                  </am3d:raster>
                  <am3d:objViewport viewportSz="12570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4" name="3D-model 53" descr="Flagstone - round">
                <a:extLst>
                  <a:ext uri="{FF2B5EF4-FFF2-40B4-BE49-F238E27FC236}">
                    <a16:creationId xmlns:a16="http://schemas.microsoft.com/office/drawing/2014/main" id="{D7998F69-2C95-4082-9C01-348B6C356F23}"/>
                  </a:ext>
                </a:extLst>
              </p:cNvPr>
              <p:cNvPicPr>
                <a:picLocks noGrp="1" noRot="1" noChangeAspect="1" noMove="1" noResize="1" noEditPoints="1" noAdjustHandles="1" noChangeArrowheads="1" noChangeShapeType="1" noCrop="1"/>
              </p:cNvPicPr>
              <p:nvPr/>
            </p:nvPicPr>
            <p:blipFill>
              <a:blip r:embed="rId23"/>
              <a:stretch>
                <a:fillRect/>
              </a:stretch>
            </p:blipFill>
            <p:spPr>
              <a:xfrm>
                <a:off x="5786334" y="6079409"/>
                <a:ext cx="937205" cy="399984"/>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5" name="3D-model 54" descr="Flagstone - round">
                <a:extLst>
                  <a:ext uri="{FF2B5EF4-FFF2-40B4-BE49-F238E27FC236}">
                    <a16:creationId xmlns:a16="http://schemas.microsoft.com/office/drawing/2014/main" id="{70BB3C65-814E-45DC-BBAC-F498FE192B01}"/>
                  </a:ext>
                </a:extLst>
              </p:cNvPr>
              <p:cNvGraphicFramePr>
                <a:graphicFrameLocks noChangeAspect="1"/>
              </p:cNvGraphicFramePr>
              <p:nvPr>
                <p:extLst>
                  <p:ext uri="{D42A27DB-BD31-4B8C-83A1-F6EECF244321}">
                    <p14:modId xmlns:p14="http://schemas.microsoft.com/office/powerpoint/2010/main" val="3643018924"/>
                  </p:ext>
                </p:extLst>
              </p:nvPr>
            </p:nvGraphicFramePr>
            <p:xfrm>
              <a:off x="2017241" y="5731413"/>
              <a:ext cx="1336614" cy="561174"/>
            </p:xfrm>
            <a:graphic>
              <a:graphicData uri="http://schemas.microsoft.com/office/drawing/2017/model3d">
                <am3d:model3d r:embed="rId2">
                  <am3d:spPr>
                    <a:xfrm>
                      <a:off x="0" y="0"/>
                      <a:ext cx="1336614" cy="56117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777286" ay="670939" az="153263"/>
                    <am3d:postTrans dx="0" dy="0" dz="0"/>
                  </am3d:trans>
                  <am3d:raster rName="Office3DRenderer" rVer="16.0.8326">
                    <am3d:blip r:embed="rId24"/>
                  </am3d:raster>
                  <am3d:objViewport viewportSz="18263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5" name="3D-model 54" descr="Flagstone - round">
                <a:extLst>
                  <a:ext uri="{FF2B5EF4-FFF2-40B4-BE49-F238E27FC236}">
                    <a16:creationId xmlns:a16="http://schemas.microsoft.com/office/drawing/2014/main" id="{70BB3C65-814E-45DC-BBAC-F498FE192B01}"/>
                  </a:ext>
                </a:extLst>
              </p:cNvPr>
              <p:cNvPicPr>
                <a:picLocks noGrp="1" noRot="1" noChangeAspect="1" noMove="1" noResize="1" noEditPoints="1" noAdjustHandles="1" noChangeArrowheads="1" noChangeShapeType="1" noCrop="1"/>
              </p:cNvPicPr>
              <p:nvPr/>
            </p:nvPicPr>
            <p:blipFill>
              <a:blip r:embed="rId25"/>
              <a:stretch>
                <a:fillRect/>
              </a:stretch>
            </p:blipFill>
            <p:spPr>
              <a:xfrm>
                <a:off x="2017241" y="5731413"/>
                <a:ext cx="1336614" cy="561174"/>
              </a:xfrm>
              <a:prstGeom prst="rect">
                <a:avLst/>
              </a:prstGeom>
            </p:spPr>
          </p:pic>
        </mc:Fallback>
      </mc:AlternateContent>
      <p:grpSp>
        <p:nvGrpSpPr>
          <p:cNvPr id="63" name="Groep 62">
            <a:extLst>
              <a:ext uri="{FF2B5EF4-FFF2-40B4-BE49-F238E27FC236}">
                <a16:creationId xmlns:a16="http://schemas.microsoft.com/office/drawing/2014/main" id="{D0B86D81-8D47-4D99-B8D8-468E9D87A54F}"/>
              </a:ext>
            </a:extLst>
          </p:cNvPr>
          <p:cNvGrpSpPr/>
          <p:nvPr/>
        </p:nvGrpSpPr>
        <p:grpSpPr>
          <a:xfrm>
            <a:off x="445264" y="1675588"/>
            <a:ext cx="11270486" cy="3540520"/>
            <a:chOff x="382758" y="1328782"/>
            <a:chExt cx="12048740" cy="3653507"/>
          </a:xfrm>
        </p:grpSpPr>
        <p:sp>
          <p:nvSpPr>
            <p:cNvPr id="58" name="Ovaal 57">
              <a:extLst>
                <a:ext uri="{FF2B5EF4-FFF2-40B4-BE49-F238E27FC236}">
                  <a16:creationId xmlns:a16="http://schemas.microsoft.com/office/drawing/2014/main" id="{7667881A-DE0C-458E-BBE3-1CBB8AB8F898}"/>
                </a:ext>
              </a:extLst>
            </p:cNvPr>
            <p:cNvSpPr/>
            <p:nvPr/>
          </p:nvSpPr>
          <p:spPr>
            <a:xfrm>
              <a:off x="382758" y="1689970"/>
              <a:ext cx="2455019" cy="1836033"/>
            </a:xfrm>
            <a:prstGeom prst="ellipse">
              <a:avLst/>
            </a:prstGeom>
            <a:blipFill>
              <a:blip r:embed="rId26"/>
              <a:tile tx="0" ty="0" sx="100000" sy="100000" flip="none" algn="tl"/>
            </a:blipFill>
            <a:effectLst>
              <a:outerShdw blurRad="50800" dist="38100" dir="3180000" algn="tl" rotWithShape="0">
                <a:prstClr val="black">
                  <a:alpha val="71000"/>
                </a:prstClr>
              </a:outerShdw>
            </a:effectLst>
            <a:scene3d>
              <a:camera prst="obliqueTopLeft"/>
              <a:lightRig rig="threePt" dir="t"/>
            </a:scene3d>
            <a:sp3d extrusionH="76200" contourW="12700" prstMaterial="powder">
              <a:bevelT w="114300" prst="artDeco"/>
              <a:extrusionClr>
                <a:schemeClr val="accent1">
                  <a:lumMod val="75000"/>
                </a:schemeClr>
              </a:extrusionClr>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7030A0"/>
                  </a:solidFill>
                </a:rPr>
                <a:t>STAP</a:t>
              </a:r>
            </a:p>
            <a:p>
              <a:pPr algn="ctr"/>
              <a:r>
                <a:rPr lang="nl-NL" sz="2000" b="1" dirty="0">
                  <a:solidFill>
                    <a:srgbClr val="7030A0"/>
                  </a:solidFill>
                </a:rPr>
                <a:t>ZZP-er</a:t>
              </a:r>
            </a:p>
            <a:p>
              <a:pPr algn="ctr"/>
              <a:endParaRPr lang="nl-NL" dirty="0"/>
            </a:p>
          </p:txBody>
        </p:sp>
        <p:sp>
          <p:nvSpPr>
            <p:cNvPr id="62" name="Rechthoek: afgeronde hoeken 61">
              <a:extLst>
                <a:ext uri="{FF2B5EF4-FFF2-40B4-BE49-F238E27FC236}">
                  <a16:creationId xmlns:a16="http://schemas.microsoft.com/office/drawing/2014/main" id="{2B83B2C7-B2D6-4B3E-8843-70077782ED43}"/>
                </a:ext>
              </a:extLst>
            </p:cNvPr>
            <p:cNvSpPr/>
            <p:nvPr/>
          </p:nvSpPr>
          <p:spPr>
            <a:xfrm>
              <a:off x="3219109" y="1328782"/>
              <a:ext cx="9212389" cy="3653507"/>
            </a:xfrm>
            <a:prstGeom prst="roundRect">
              <a:avLst/>
            </a:prstGeom>
            <a:solidFill>
              <a:schemeClr val="bg1"/>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nl-NL" sz="2400" b="1" dirty="0">
                  <a:solidFill>
                    <a:srgbClr val="7030A0"/>
                  </a:solidFill>
                </a:rPr>
                <a:t>STAP Je verhuurt je zelf aan klanten </a:t>
              </a:r>
            </a:p>
            <a:p>
              <a:pPr marL="285750" indent="-285750">
                <a:buFont typeface="Wingdings" panose="05000000000000000000" pitchFamily="2" charset="2"/>
                <a:buChar char="Ø"/>
              </a:pPr>
              <a:r>
                <a:rPr lang="nl-NL" b="1" dirty="0">
                  <a:solidFill>
                    <a:srgbClr val="7030A0"/>
                  </a:solidFill>
                </a:rPr>
                <a:t>ZZP </a:t>
              </a:r>
              <a:r>
                <a:rPr lang="nl-NL" dirty="0">
                  <a:solidFill>
                    <a:srgbClr val="7030A0"/>
                  </a:solidFill>
                </a:rPr>
                <a:t>= Zelfstandige zonder personeel</a:t>
              </a:r>
            </a:p>
            <a:p>
              <a:pPr marL="285750" indent="-285750">
                <a:buFont typeface="Wingdings" panose="05000000000000000000" pitchFamily="2" charset="2"/>
                <a:buChar char="Ø"/>
              </a:pPr>
              <a:r>
                <a:rPr lang="nl-NL" b="1" dirty="0">
                  <a:solidFill>
                    <a:srgbClr val="7030A0"/>
                  </a:solidFill>
                </a:rPr>
                <a:t>Wat:</a:t>
              </a:r>
              <a:r>
                <a:rPr lang="nl-NL" dirty="0">
                  <a:solidFill>
                    <a:srgbClr val="7030A0"/>
                  </a:solidFill>
                </a:rPr>
                <a:t> Je verhuurt jezelf uit als Hovenier aan particulieren of bedrijven door het aanleggen en onderhouden van tuinen. Je zoekt zelf je klanten, je maakt offertes, je werkt en verstuurd  facturen als het klaar is.</a:t>
              </a:r>
            </a:p>
            <a:p>
              <a:pPr marL="285750" indent="-285750">
                <a:buFont typeface="Wingdings" panose="05000000000000000000" pitchFamily="2" charset="2"/>
                <a:buChar char="Ø"/>
              </a:pPr>
              <a:r>
                <a:rPr lang="nl-NL" b="1" dirty="0">
                  <a:solidFill>
                    <a:srgbClr val="7030A0"/>
                  </a:solidFill>
                </a:rPr>
                <a:t>Doel: </a:t>
              </a:r>
              <a:r>
                <a:rPr lang="nl-NL" dirty="0">
                  <a:solidFill>
                    <a:srgbClr val="7030A0"/>
                  </a:solidFill>
                </a:rPr>
                <a:t>Je salaris en pensioen verdienen met leuk werk. Bij ziekte krijg je geen salaris of uitkering.</a:t>
              </a:r>
              <a:endParaRPr lang="nl-NL" b="1" dirty="0">
                <a:solidFill>
                  <a:srgbClr val="7030A0"/>
                </a:solidFill>
              </a:endParaRPr>
            </a:p>
            <a:p>
              <a:pPr marL="285750" indent="-285750">
                <a:buFont typeface="Wingdings" panose="05000000000000000000" pitchFamily="2" charset="2"/>
                <a:buChar char="Ø"/>
              </a:pPr>
              <a:endParaRPr lang="nl-NL" b="1" dirty="0">
                <a:solidFill>
                  <a:srgbClr val="7030A0"/>
                </a:solidFill>
              </a:endParaRPr>
            </a:p>
            <a:p>
              <a:pPr marL="285750" indent="-285750">
                <a:buFont typeface="Wingdings" panose="05000000000000000000" pitchFamily="2" charset="2"/>
                <a:buChar char="Ø"/>
              </a:pPr>
              <a:r>
                <a:rPr lang="nl-NL" b="1" dirty="0">
                  <a:solidFill>
                    <a:srgbClr val="7030A0"/>
                  </a:solidFill>
                </a:rPr>
                <a:t>Aanwezigheid:</a:t>
              </a:r>
              <a:r>
                <a:rPr lang="nl-NL" dirty="0">
                  <a:solidFill>
                    <a:srgbClr val="7030A0"/>
                  </a:solidFill>
                </a:rPr>
                <a:t> 5 dagen of meer</a:t>
              </a:r>
            </a:p>
            <a:p>
              <a:pPr marL="285750" indent="-285750">
                <a:buFont typeface="Wingdings" panose="05000000000000000000" pitchFamily="2" charset="2"/>
                <a:buChar char="Ø"/>
              </a:pPr>
              <a:r>
                <a:rPr lang="nl-NL" b="1" dirty="0">
                  <a:solidFill>
                    <a:srgbClr val="7030A0"/>
                  </a:solidFill>
                </a:rPr>
                <a:t>Begeleiding: </a:t>
              </a:r>
              <a:r>
                <a:rPr lang="nl-NL" dirty="0">
                  <a:solidFill>
                    <a:srgbClr val="7030A0"/>
                  </a:solidFill>
                </a:rPr>
                <a:t>Nee </a:t>
              </a:r>
            </a:p>
          </p:txBody>
        </p:sp>
      </p:grpSp>
      <mc:AlternateContent xmlns:mc="http://schemas.openxmlformats.org/markup-compatibility/2006" xmlns:am3d="http://schemas.microsoft.com/office/drawing/2017/model3d">
        <mc:Choice Requires="am3d">
          <p:graphicFrame>
            <p:nvGraphicFramePr>
              <p:cNvPr id="32" name="3D-model 31" descr="Flagstone - round">
                <a:extLst>
                  <a:ext uri="{FF2B5EF4-FFF2-40B4-BE49-F238E27FC236}">
                    <a16:creationId xmlns:a16="http://schemas.microsoft.com/office/drawing/2014/main" id="{D7E0FA9F-9B8A-4B35-8061-31C7DF20C1DC}"/>
                  </a:ext>
                </a:extLst>
              </p:cNvPr>
              <p:cNvGraphicFramePr>
                <a:graphicFrameLocks noChangeAspect="1"/>
              </p:cNvGraphicFramePr>
              <p:nvPr>
                <p:extLst>
                  <p:ext uri="{D42A27DB-BD31-4B8C-83A1-F6EECF244321}">
                    <p14:modId xmlns:p14="http://schemas.microsoft.com/office/powerpoint/2010/main" val="4063332932"/>
                  </p:ext>
                </p:extLst>
              </p:nvPr>
            </p:nvGraphicFramePr>
            <p:xfrm>
              <a:off x="11203439" y="5181331"/>
              <a:ext cx="881711" cy="387129"/>
            </p:xfrm>
            <a:graphic>
              <a:graphicData uri="http://schemas.microsoft.com/office/drawing/2017/model3d">
                <am3d:model3d r:embed="rId2">
                  <am3d:spPr>
                    <a:xfrm>
                      <a:off x="0" y="0"/>
                      <a:ext cx="881711" cy="387129"/>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57025" ay="-219761" az="-62754"/>
                    <am3d:postTrans dx="0" dy="0" dz="0"/>
                  </am3d:trans>
                  <am3d:raster rName="Office3DRenderer" rVer="16.0.8326">
                    <am3d:blip r:embed="rId27"/>
                  </am3d:raster>
                  <am3d:objViewport viewportSz="116613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2" name="3D-model 31" descr="Flagstone - round">
                <a:extLst>
                  <a:ext uri="{FF2B5EF4-FFF2-40B4-BE49-F238E27FC236}">
                    <a16:creationId xmlns:a16="http://schemas.microsoft.com/office/drawing/2014/main" id="{D7E0FA9F-9B8A-4B35-8061-31C7DF20C1DC}"/>
                  </a:ext>
                </a:extLst>
              </p:cNvPr>
              <p:cNvPicPr>
                <a:picLocks noGrp="1" noRot="1" noChangeAspect="1" noMove="1" noResize="1" noEditPoints="1" noAdjustHandles="1" noChangeArrowheads="1" noChangeShapeType="1" noCrop="1"/>
              </p:cNvPicPr>
              <p:nvPr/>
            </p:nvPicPr>
            <p:blipFill>
              <a:blip r:embed="rId30"/>
              <a:stretch>
                <a:fillRect/>
              </a:stretch>
            </p:blipFill>
            <p:spPr>
              <a:xfrm>
                <a:off x="11203439" y="5181331"/>
                <a:ext cx="881711" cy="387129"/>
              </a:xfrm>
              <a:prstGeom prst="rect">
                <a:avLst/>
              </a:prstGeom>
            </p:spPr>
          </p:pic>
        </mc:Fallback>
      </mc:AlternateContent>
      <p:pic>
        <p:nvPicPr>
          <p:cNvPr id="33" name="Afbeelding 32">
            <a:extLst>
              <a:ext uri="{FF2B5EF4-FFF2-40B4-BE49-F238E27FC236}">
                <a16:creationId xmlns:a16="http://schemas.microsoft.com/office/drawing/2014/main" id="{3A3D4659-5DC4-45D9-B9E8-875460C05BD6}"/>
              </a:ext>
            </a:extLst>
          </p:cNvPr>
          <p:cNvPicPr>
            <a:picLocks noChangeAspect="1"/>
          </p:cNvPicPr>
          <p:nvPr/>
        </p:nvPicPr>
        <p:blipFill>
          <a:blip r:embed="rId3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97446" y="4970580"/>
            <a:ext cx="1226569" cy="518374"/>
          </a:xfrm>
          <a:prstGeom prst="rect">
            <a:avLst/>
          </a:prstGeom>
        </p:spPr>
      </p:pic>
    </p:spTree>
    <p:extLst>
      <p:ext uri="{BB962C8B-B14F-4D97-AF65-F5344CB8AC3E}">
        <p14:creationId xmlns:p14="http://schemas.microsoft.com/office/powerpoint/2010/main" val="357728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7" name="3D-model 6" descr="Flagstone - round">
                <a:extLst>
                  <a:ext uri="{FF2B5EF4-FFF2-40B4-BE49-F238E27FC236}">
                    <a16:creationId xmlns:a16="http://schemas.microsoft.com/office/drawing/2014/main" id="{88402097-DB49-4C99-92FD-EE25B09EFA44}"/>
                  </a:ext>
                </a:extLst>
              </p:cNvPr>
              <p:cNvGraphicFramePr>
                <a:graphicFrameLocks noChangeAspect="1"/>
              </p:cNvGraphicFramePr>
              <p:nvPr>
                <p:extLst>
                  <p:ext uri="{D42A27DB-BD31-4B8C-83A1-F6EECF244321}">
                    <p14:modId xmlns:p14="http://schemas.microsoft.com/office/powerpoint/2010/main" val="3431524394"/>
                  </p:ext>
                </p:extLst>
              </p:nvPr>
            </p:nvGraphicFramePr>
            <p:xfrm>
              <a:off x="9424169" y="5267772"/>
              <a:ext cx="1335733" cy="474771"/>
            </p:xfrm>
            <a:graphic>
              <a:graphicData uri="http://schemas.microsoft.com/office/drawing/2017/model3d">
                <am3d:model3d r:embed="rId2">
                  <am3d:spPr>
                    <a:xfrm>
                      <a:off x="0" y="0"/>
                      <a:ext cx="1335733" cy="474771"/>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6413967" ay="4687498" az="6434853"/>
                    <am3d:postTrans dx="0" dy="0" dz="0"/>
                  </am3d:trans>
                  <am3d:raster rName="Office3DRenderer" rVer="16.0.8326">
                    <am3d:blip r:embed="rId3"/>
                  </am3d:raster>
                  <am3d:objViewport viewportSz="17991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7" name="3D-model 6" descr="Flagstone - round">
                <a:extLst>
                  <a:ext uri="{FF2B5EF4-FFF2-40B4-BE49-F238E27FC236}">
                    <a16:creationId xmlns:a16="http://schemas.microsoft.com/office/drawing/2014/main" id="{88402097-DB49-4C99-92FD-EE25B09EFA44}"/>
                  </a:ext>
                </a:extLst>
              </p:cNvPr>
              <p:cNvPicPr>
                <a:picLocks noGrp="1" noRot="1" noChangeAspect="1" noMove="1" noResize="1" noEditPoints="1" noAdjustHandles="1" noChangeArrowheads="1" noChangeShapeType="1" noCrop="1"/>
              </p:cNvPicPr>
              <p:nvPr/>
            </p:nvPicPr>
            <p:blipFill>
              <a:blip r:embed="rId4"/>
              <a:stretch>
                <a:fillRect/>
              </a:stretch>
            </p:blipFill>
            <p:spPr>
              <a:xfrm>
                <a:off x="9424169" y="5267772"/>
                <a:ext cx="1335733" cy="474771"/>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8" name="3D-model 7" descr="Flagstone - round">
                <a:extLst>
                  <a:ext uri="{FF2B5EF4-FFF2-40B4-BE49-F238E27FC236}">
                    <a16:creationId xmlns:a16="http://schemas.microsoft.com/office/drawing/2014/main" id="{1C8BE684-99B3-4A92-B7C8-57E13223A670}"/>
                  </a:ext>
                </a:extLst>
              </p:cNvPr>
              <p:cNvGraphicFramePr>
                <a:graphicFrameLocks noChangeAspect="1"/>
              </p:cNvGraphicFramePr>
              <p:nvPr>
                <p:extLst/>
              </p:nvPr>
            </p:nvGraphicFramePr>
            <p:xfrm>
              <a:off x="6555727" y="6394243"/>
              <a:ext cx="804860" cy="397805"/>
            </p:xfrm>
            <a:graphic>
              <a:graphicData uri="http://schemas.microsoft.com/office/drawing/2017/model3d">
                <am3d:model3d r:embed="rId2">
                  <am3d:spPr>
                    <a:xfrm>
                      <a:off x="0" y="0"/>
                      <a:ext cx="804860" cy="397805"/>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5"/>
                  </am3d:raster>
                  <am3d:objViewport viewportSz="10453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3D-model 7" descr="Flagstone - round">
                <a:extLst>
                  <a:ext uri="{FF2B5EF4-FFF2-40B4-BE49-F238E27FC236}">
                    <a16:creationId xmlns:a16="http://schemas.microsoft.com/office/drawing/2014/main" id="{1C8BE684-99B3-4A92-B7C8-57E13223A670}"/>
                  </a:ext>
                </a:extLst>
              </p:cNvPr>
              <p:cNvPicPr>
                <a:picLocks noGrp="1" noRot="1" noChangeAspect="1" noMove="1" noResize="1" noEditPoints="1" noAdjustHandles="1" noChangeArrowheads="1" noChangeShapeType="1" noCrop="1"/>
              </p:cNvPicPr>
              <p:nvPr/>
            </p:nvPicPr>
            <p:blipFill>
              <a:blip r:embed="rId6"/>
              <a:stretch>
                <a:fillRect/>
              </a:stretch>
            </p:blipFill>
            <p:spPr>
              <a:xfrm>
                <a:off x="6555727" y="6394243"/>
                <a:ext cx="804860" cy="397805"/>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9" name="3D-model 8" descr="Flagstone - round">
                <a:extLst>
                  <a:ext uri="{FF2B5EF4-FFF2-40B4-BE49-F238E27FC236}">
                    <a16:creationId xmlns:a16="http://schemas.microsoft.com/office/drawing/2014/main" id="{CBB4CEC4-8BDE-42BD-8DA7-B2EF7469F863}"/>
                  </a:ext>
                </a:extLst>
              </p:cNvPr>
              <p:cNvGraphicFramePr>
                <a:graphicFrameLocks noChangeAspect="1"/>
              </p:cNvGraphicFramePr>
              <p:nvPr>
                <p:extLst/>
              </p:nvPr>
            </p:nvGraphicFramePr>
            <p:xfrm>
              <a:off x="9248993" y="5724154"/>
              <a:ext cx="1226566" cy="536341"/>
            </p:xfrm>
            <a:graphic>
              <a:graphicData uri="http://schemas.microsoft.com/office/drawing/2017/model3d">
                <am3d:model3d r:embed="rId2">
                  <am3d:spPr>
                    <a:xfrm>
                      <a:off x="0" y="0"/>
                      <a:ext cx="1226566" cy="536341"/>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66170" ay="368653" az="94692"/>
                    <am3d:postTrans dx="0" dy="0" dz="0"/>
                  </am3d:trans>
                  <am3d:raster rName="Office3DRenderer" rVer="16.0.8326">
                    <am3d:blip r:embed="rId7"/>
                  </am3d:raster>
                  <am3d:objViewport viewportSz="16639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model 8" descr="Flagstone - round">
                <a:extLst>
                  <a:ext uri="{FF2B5EF4-FFF2-40B4-BE49-F238E27FC236}">
                    <a16:creationId xmlns:a16="http://schemas.microsoft.com/office/drawing/2014/main" id="{CBB4CEC4-8BDE-42BD-8DA7-B2EF7469F863}"/>
                  </a:ext>
                </a:extLst>
              </p:cNvPr>
              <p:cNvPicPr>
                <a:picLocks noGrp="1" noRot="1" noChangeAspect="1" noMove="1" noResize="1" noEditPoints="1" noAdjustHandles="1" noChangeArrowheads="1" noChangeShapeType="1" noCrop="1"/>
              </p:cNvPicPr>
              <p:nvPr/>
            </p:nvPicPr>
            <p:blipFill>
              <a:blip r:embed="rId8"/>
              <a:stretch>
                <a:fillRect/>
              </a:stretch>
            </p:blipFill>
            <p:spPr>
              <a:xfrm>
                <a:off x="9248993" y="5724154"/>
                <a:ext cx="1226566" cy="536341"/>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 name="3D-model 9" descr="Flagstone - round">
                <a:extLst>
                  <a:ext uri="{FF2B5EF4-FFF2-40B4-BE49-F238E27FC236}">
                    <a16:creationId xmlns:a16="http://schemas.microsoft.com/office/drawing/2014/main" id="{1A7ECA80-4799-44AD-91D0-FBC93298E9A9}"/>
                  </a:ext>
                </a:extLst>
              </p:cNvPr>
              <p:cNvGraphicFramePr>
                <a:graphicFrameLocks noChangeAspect="1"/>
              </p:cNvGraphicFramePr>
              <p:nvPr>
                <p:extLst>
                  <p:ext uri="{D42A27DB-BD31-4B8C-83A1-F6EECF244321}">
                    <p14:modId xmlns:p14="http://schemas.microsoft.com/office/powerpoint/2010/main" val="1199980379"/>
                  </p:ext>
                </p:extLst>
              </p:nvPr>
            </p:nvGraphicFramePr>
            <p:xfrm>
              <a:off x="2079984" y="5515747"/>
              <a:ext cx="1226569" cy="503940"/>
            </p:xfrm>
            <a:graphic>
              <a:graphicData uri="http://schemas.microsoft.com/office/drawing/2017/model3d">
                <am3d:model3d r:embed="rId2">
                  <am3d:spPr>
                    <a:xfrm>
                      <a:off x="0" y="0"/>
                      <a:ext cx="1226569" cy="50394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05989" ay="1127609" az="264000"/>
                    <am3d:postTrans dx="0" dy="0" dz="0"/>
                  </am3d:trans>
                  <am3d:raster rName="Office3DRenderer" rVer="16.0.8326">
                    <am3d:blip r:embed="rId9"/>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model 9" descr="Flagstone - round">
                <a:extLst>
                  <a:ext uri="{FF2B5EF4-FFF2-40B4-BE49-F238E27FC236}">
                    <a16:creationId xmlns:a16="http://schemas.microsoft.com/office/drawing/2014/main" id="{1A7ECA80-4799-44AD-91D0-FBC93298E9A9}"/>
                  </a:ext>
                </a:extLst>
              </p:cNvPr>
              <p:cNvPicPr>
                <a:picLocks noGrp="1" noRot="1" noChangeAspect="1" noMove="1" noResize="1" noEditPoints="1" noAdjustHandles="1" noChangeArrowheads="1" noChangeShapeType="1" noCrop="1"/>
              </p:cNvPicPr>
              <p:nvPr/>
            </p:nvPicPr>
            <p:blipFill>
              <a:blip r:embed="rId10"/>
              <a:stretch>
                <a:fillRect/>
              </a:stretch>
            </p:blipFill>
            <p:spPr>
              <a:xfrm>
                <a:off x="2079984" y="5515747"/>
                <a:ext cx="1226569" cy="50394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1" name="3D-model 10" descr="Flagstone - round">
                <a:extLst>
                  <a:ext uri="{FF2B5EF4-FFF2-40B4-BE49-F238E27FC236}">
                    <a16:creationId xmlns:a16="http://schemas.microsoft.com/office/drawing/2014/main" id="{9D2CB2AF-753B-428E-A0D3-59938D284BB9}"/>
                  </a:ext>
                </a:extLst>
              </p:cNvPr>
              <p:cNvGraphicFramePr>
                <a:graphicFrameLocks noChangeAspect="1"/>
              </p:cNvGraphicFramePr>
              <p:nvPr>
                <p:extLst/>
              </p:nvPr>
            </p:nvGraphicFramePr>
            <p:xfrm>
              <a:off x="4652452" y="6240325"/>
              <a:ext cx="1226570" cy="534703"/>
            </p:xfrm>
            <a:graphic>
              <a:graphicData uri="http://schemas.microsoft.com/office/drawing/2017/model3d">
                <am3d:model3d r:embed="rId2">
                  <am3d:spPr>
                    <a:xfrm>
                      <a:off x="0" y="0"/>
                      <a:ext cx="1226570" cy="53470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38050" ay="449465" az="111437"/>
                    <am3d:postTrans dx="0" dy="0" dz="0"/>
                  </am3d:trans>
                  <am3d:raster rName="Office3DRenderer" rVer="16.0.8326">
                    <am3d:blip r:embed="rId11"/>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model 10" descr="Flagstone - round">
                <a:extLst>
                  <a:ext uri="{FF2B5EF4-FFF2-40B4-BE49-F238E27FC236}">
                    <a16:creationId xmlns:a16="http://schemas.microsoft.com/office/drawing/2014/main" id="{9D2CB2AF-753B-428E-A0D3-59938D284BB9}"/>
                  </a:ext>
                </a:extLst>
              </p:cNvPr>
              <p:cNvPicPr>
                <a:picLocks noGrp="1" noRot="1" noChangeAspect="1" noMove="1" noResize="1" noEditPoints="1" noAdjustHandles="1" noChangeArrowheads="1" noChangeShapeType="1" noCrop="1"/>
              </p:cNvPicPr>
              <p:nvPr/>
            </p:nvPicPr>
            <p:blipFill>
              <a:blip r:embed="rId12"/>
              <a:stretch>
                <a:fillRect/>
              </a:stretch>
            </p:blipFill>
            <p:spPr>
              <a:xfrm>
                <a:off x="4652452" y="6240325"/>
                <a:ext cx="1226570" cy="53470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2" name="3D-model 11" descr="Flagstone - round">
                <a:extLst>
                  <a:ext uri="{FF2B5EF4-FFF2-40B4-BE49-F238E27FC236}">
                    <a16:creationId xmlns:a16="http://schemas.microsoft.com/office/drawing/2014/main" id="{9D79D764-AB47-406B-BDC8-0AE61FD08FB8}"/>
                  </a:ext>
                </a:extLst>
              </p:cNvPr>
              <p:cNvGraphicFramePr>
                <a:graphicFrameLocks noChangeAspect="1"/>
              </p:cNvGraphicFramePr>
              <p:nvPr>
                <p:extLst/>
              </p:nvPr>
            </p:nvGraphicFramePr>
            <p:xfrm>
              <a:off x="7679015" y="6218470"/>
              <a:ext cx="1226571" cy="491986"/>
            </p:xfrm>
            <a:graphic>
              <a:graphicData uri="http://schemas.microsoft.com/office/drawing/2017/model3d">
                <am3d:model3d r:embed="rId2">
                  <am3d:spPr>
                    <a:xfrm>
                      <a:off x="0" y="0"/>
                      <a:ext cx="1226571" cy="491986"/>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743965" ay="452323" az="99131"/>
                    <am3d:postTrans dx="0" dy="0" dz="0"/>
                  </am3d:trans>
                  <am3d:raster rName="Office3DRenderer" rVer="16.0.8326">
                    <am3d:blip r:embed="rId13"/>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2" name="3D-model 11" descr="Flagstone - round">
                <a:extLst>
                  <a:ext uri="{FF2B5EF4-FFF2-40B4-BE49-F238E27FC236}">
                    <a16:creationId xmlns:a16="http://schemas.microsoft.com/office/drawing/2014/main" id="{9D79D764-AB47-406B-BDC8-0AE61FD08FB8}"/>
                  </a:ext>
                </a:extLst>
              </p:cNvPr>
              <p:cNvPicPr>
                <a:picLocks noGrp="1" noRot="1" noChangeAspect="1" noMove="1" noResize="1" noEditPoints="1" noAdjustHandles="1" noChangeArrowheads="1" noChangeShapeType="1" noCrop="1"/>
              </p:cNvPicPr>
              <p:nvPr/>
            </p:nvPicPr>
            <p:blipFill>
              <a:blip r:embed="rId14"/>
              <a:stretch>
                <a:fillRect/>
              </a:stretch>
            </p:blipFill>
            <p:spPr>
              <a:xfrm>
                <a:off x="7679015" y="6218470"/>
                <a:ext cx="1226571" cy="49198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4" name="3D-model 13" descr="Flagstone - round">
                <a:extLst>
                  <a:ext uri="{FF2B5EF4-FFF2-40B4-BE49-F238E27FC236}">
                    <a16:creationId xmlns:a16="http://schemas.microsoft.com/office/drawing/2014/main" id="{FC8D0B73-0559-47EA-B7CE-E6EAD0D35440}"/>
                  </a:ext>
                </a:extLst>
              </p:cNvPr>
              <p:cNvGraphicFramePr>
                <a:graphicFrameLocks noChangeAspect="1"/>
              </p:cNvGraphicFramePr>
              <p:nvPr>
                <p:extLst/>
              </p:nvPr>
            </p:nvGraphicFramePr>
            <p:xfrm>
              <a:off x="10724776" y="6098617"/>
              <a:ext cx="1226569" cy="560990"/>
            </p:xfrm>
            <a:graphic>
              <a:graphicData uri="http://schemas.microsoft.com/office/drawing/2017/model3d">
                <am3d:model3d r:embed="rId2">
                  <am3d:spPr>
                    <a:xfrm>
                      <a:off x="0" y="0"/>
                      <a:ext cx="1226569" cy="56099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5"/>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4" name="3D-model 13" descr="Flagstone - round">
                <a:extLst>
                  <a:ext uri="{FF2B5EF4-FFF2-40B4-BE49-F238E27FC236}">
                    <a16:creationId xmlns:a16="http://schemas.microsoft.com/office/drawing/2014/main" id="{FC8D0B73-0559-47EA-B7CE-E6EAD0D35440}"/>
                  </a:ext>
                </a:extLst>
              </p:cNvPr>
              <p:cNvPicPr>
                <a:picLocks noGrp="1" noRot="1" noChangeAspect="1" noMove="1" noResize="1" noEditPoints="1" noAdjustHandles="1" noChangeArrowheads="1" noChangeShapeType="1" noCrop="1"/>
              </p:cNvPicPr>
              <p:nvPr/>
            </p:nvPicPr>
            <p:blipFill>
              <a:blip r:embed="rId16"/>
              <a:stretch>
                <a:fillRect/>
              </a:stretch>
            </p:blipFill>
            <p:spPr>
              <a:xfrm>
                <a:off x="10724776" y="6098617"/>
                <a:ext cx="1226569" cy="56099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6" name="3D-model 15" descr="Flagstone - round">
                <a:extLst>
                  <a:ext uri="{FF2B5EF4-FFF2-40B4-BE49-F238E27FC236}">
                    <a16:creationId xmlns:a16="http://schemas.microsoft.com/office/drawing/2014/main" id="{9CA7BA5F-DA2D-4113-96F3-E5A023E03347}"/>
                  </a:ext>
                </a:extLst>
              </p:cNvPr>
              <p:cNvGraphicFramePr>
                <a:graphicFrameLocks noChangeAspect="1"/>
              </p:cNvGraphicFramePr>
              <p:nvPr>
                <p:extLst>
                  <p:ext uri="{D42A27DB-BD31-4B8C-83A1-F6EECF244321}">
                    <p14:modId xmlns:p14="http://schemas.microsoft.com/office/powerpoint/2010/main" val="2107100784"/>
                  </p:ext>
                </p:extLst>
              </p:nvPr>
            </p:nvGraphicFramePr>
            <p:xfrm>
              <a:off x="3754094" y="5724153"/>
              <a:ext cx="1170199" cy="536342"/>
            </p:xfrm>
            <a:graphic>
              <a:graphicData uri="http://schemas.microsoft.com/office/drawing/2017/model3d">
                <am3d:model3d r:embed="rId2">
                  <am3d:spPr>
                    <a:xfrm>
                      <a:off x="0" y="0"/>
                      <a:ext cx="1170199" cy="536342"/>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7"/>
                  </am3d:raster>
                  <am3d:objViewport viewportSz="15358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6" name="3D-model 15" descr="Flagstone - round">
                <a:extLst>
                  <a:ext uri="{FF2B5EF4-FFF2-40B4-BE49-F238E27FC236}">
                    <a16:creationId xmlns:a16="http://schemas.microsoft.com/office/drawing/2014/main" id="{9CA7BA5F-DA2D-4113-96F3-E5A023E03347}"/>
                  </a:ext>
                </a:extLst>
              </p:cNvPr>
              <p:cNvPicPr>
                <a:picLocks noGrp="1" noRot="1" noChangeAspect="1" noMove="1" noResize="1" noEditPoints="1" noAdjustHandles="1" noChangeArrowheads="1" noChangeShapeType="1" noCrop="1"/>
              </p:cNvPicPr>
              <p:nvPr/>
            </p:nvPicPr>
            <p:blipFill>
              <a:blip r:embed="rId18"/>
              <a:stretch>
                <a:fillRect/>
              </a:stretch>
            </p:blipFill>
            <p:spPr>
              <a:xfrm>
                <a:off x="3754094" y="5724153"/>
                <a:ext cx="1170199" cy="536342"/>
              </a:xfrm>
              <a:prstGeom prst="rect">
                <a:avLst/>
              </a:prstGeom>
            </p:spPr>
          </p:pic>
        </mc:Fallback>
      </mc:AlternateContent>
      <p:sp>
        <p:nvSpPr>
          <p:cNvPr id="20" name="Rechthoek 19">
            <a:extLst>
              <a:ext uri="{FF2B5EF4-FFF2-40B4-BE49-F238E27FC236}">
                <a16:creationId xmlns:a16="http://schemas.microsoft.com/office/drawing/2014/main" id="{1C960E17-BD82-4FEE-A0D6-553FB52EFCF9}"/>
              </a:ext>
            </a:extLst>
          </p:cNvPr>
          <p:cNvSpPr/>
          <p:nvPr/>
        </p:nvSpPr>
        <p:spPr>
          <a:xfrm>
            <a:off x="0" y="-148376"/>
            <a:ext cx="12078955" cy="1354217"/>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STEPPING STONES </a:t>
            </a:r>
          </a:p>
          <a:p>
            <a:pPr algn="ctr"/>
            <a:r>
              <a:rPr lang="nl-NL" sz="28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mc:AlternateContent xmlns:mc="http://schemas.openxmlformats.org/markup-compatibility/2006" xmlns:am3d="http://schemas.microsoft.com/office/drawing/2017/model3d">
        <mc:Choice Requires="am3d">
          <p:graphicFrame>
            <p:nvGraphicFramePr>
              <p:cNvPr id="52" name="3D-model 51" descr="Flagstone - round">
                <a:extLst>
                  <a:ext uri="{FF2B5EF4-FFF2-40B4-BE49-F238E27FC236}">
                    <a16:creationId xmlns:a16="http://schemas.microsoft.com/office/drawing/2014/main" id="{655FBA17-5574-4BB6-8CEA-C8D276D2DDAE}"/>
                  </a:ext>
                </a:extLst>
              </p:cNvPr>
              <p:cNvGraphicFramePr>
                <a:graphicFrameLocks noChangeAspect="1"/>
              </p:cNvGraphicFramePr>
              <p:nvPr>
                <p:extLst/>
              </p:nvPr>
            </p:nvGraphicFramePr>
            <p:xfrm>
              <a:off x="9424169" y="6234618"/>
              <a:ext cx="1051390" cy="519653"/>
            </p:xfrm>
            <a:graphic>
              <a:graphicData uri="http://schemas.microsoft.com/office/drawing/2017/model3d">
                <am3d:model3d r:embed="rId2">
                  <am3d:spPr>
                    <a:xfrm>
                      <a:off x="0" y="0"/>
                      <a:ext cx="1051390" cy="51965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19"/>
                  </am3d:raster>
                  <am3d:objViewport viewportSz="13655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2" name="3D-model 51" descr="Flagstone - round">
                <a:extLst>
                  <a:ext uri="{FF2B5EF4-FFF2-40B4-BE49-F238E27FC236}">
                    <a16:creationId xmlns:a16="http://schemas.microsoft.com/office/drawing/2014/main" id="{655FBA17-5574-4BB6-8CEA-C8D276D2DDAE}"/>
                  </a:ext>
                </a:extLst>
              </p:cNvPr>
              <p:cNvPicPr>
                <a:picLocks noGrp="1" noRot="1" noChangeAspect="1" noMove="1" noResize="1" noEditPoints="1" noAdjustHandles="1" noChangeArrowheads="1" noChangeShapeType="1" noCrop="1"/>
              </p:cNvPicPr>
              <p:nvPr/>
            </p:nvPicPr>
            <p:blipFill>
              <a:blip r:embed="rId20"/>
              <a:stretch>
                <a:fillRect/>
              </a:stretch>
            </p:blipFill>
            <p:spPr>
              <a:xfrm>
                <a:off x="9424169" y="6234618"/>
                <a:ext cx="1051390" cy="51965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3" name="3D-model 52" descr="Flagstone - round">
                <a:extLst>
                  <a:ext uri="{FF2B5EF4-FFF2-40B4-BE49-F238E27FC236}">
                    <a16:creationId xmlns:a16="http://schemas.microsoft.com/office/drawing/2014/main" id="{031DC2A5-6F98-4C54-83AF-F4DDFB20A714}"/>
                  </a:ext>
                </a:extLst>
              </p:cNvPr>
              <p:cNvGraphicFramePr>
                <a:graphicFrameLocks noChangeAspect="1"/>
              </p:cNvGraphicFramePr>
              <p:nvPr>
                <p:extLst/>
              </p:nvPr>
            </p:nvGraphicFramePr>
            <p:xfrm>
              <a:off x="10171304" y="4849296"/>
              <a:ext cx="626142" cy="231263"/>
            </p:xfrm>
            <a:graphic>
              <a:graphicData uri="http://schemas.microsoft.com/office/drawing/2017/model3d">
                <am3d:model3d r:embed="rId2">
                  <am3d:spPr>
                    <a:xfrm>
                      <a:off x="0" y="0"/>
                      <a:ext cx="626142" cy="23126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0023940" ay="265067" az="10739195"/>
                    <am3d:postTrans dx="0" dy="0" dz="0"/>
                  </am3d:trans>
                  <am3d:raster rName="Office3DRenderer" rVer="16.0.8326">
                    <am3d:blip r:embed="rId21"/>
                  </am3d:raster>
                  <am3d:objViewport viewportSz="7969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3" name="3D-model 52" descr="Flagstone - round">
                <a:extLst>
                  <a:ext uri="{FF2B5EF4-FFF2-40B4-BE49-F238E27FC236}">
                    <a16:creationId xmlns:a16="http://schemas.microsoft.com/office/drawing/2014/main" id="{031DC2A5-6F98-4C54-83AF-F4DDFB20A714}"/>
                  </a:ext>
                </a:extLst>
              </p:cNvPr>
              <p:cNvPicPr>
                <a:picLocks noGrp="1" noRot="1" noChangeAspect="1" noMove="1" noResize="1" noEditPoints="1" noAdjustHandles="1" noChangeArrowheads="1" noChangeShapeType="1" noCrop="1"/>
              </p:cNvPicPr>
              <p:nvPr/>
            </p:nvPicPr>
            <p:blipFill>
              <a:blip r:embed="rId22"/>
              <a:stretch>
                <a:fillRect/>
              </a:stretch>
            </p:blipFill>
            <p:spPr>
              <a:xfrm>
                <a:off x="10171304" y="4849296"/>
                <a:ext cx="626142" cy="23126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4" name="3D-model 53" descr="Flagstone - round">
                <a:extLst>
                  <a:ext uri="{FF2B5EF4-FFF2-40B4-BE49-F238E27FC236}">
                    <a16:creationId xmlns:a16="http://schemas.microsoft.com/office/drawing/2014/main" id="{D7998F69-2C95-4082-9C01-348B6C356F23}"/>
                  </a:ext>
                </a:extLst>
              </p:cNvPr>
              <p:cNvGraphicFramePr>
                <a:graphicFrameLocks noChangeAspect="1"/>
              </p:cNvGraphicFramePr>
              <p:nvPr>
                <p:extLst/>
              </p:nvPr>
            </p:nvGraphicFramePr>
            <p:xfrm>
              <a:off x="5786334" y="6079409"/>
              <a:ext cx="937205" cy="399984"/>
            </p:xfrm>
            <a:graphic>
              <a:graphicData uri="http://schemas.microsoft.com/office/drawing/2017/model3d">
                <am3d:model3d r:embed="rId2">
                  <am3d:spPr>
                    <a:xfrm>
                      <a:off x="0" y="0"/>
                      <a:ext cx="937205" cy="39998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732650" ay="3883818" az="1590450"/>
                    <am3d:postTrans dx="0" dy="0" dz="0"/>
                  </am3d:trans>
                  <am3d:raster rName="Office3DRenderer" rVer="16.0.8326">
                    <am3d:blip r:embed="rId20"/>
                  </am3d:raster>
                  <am3d:objViewport viewportSz="12570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4" name="3D-model 53" descr="Flagstone - round">
                <a:extLst>
                  <a:ext uri="{FF2B5EF4-FFF2-40B4-BE49-F238E27FC236}">
                    <a16:creationId xmlns:a16="http://schemas.microsoft.com/office/drawing/2014/main" id="{D7998F69-2C95-4082-9C01-348B6C356F23}"/>
                  </a:ext>
                </a:extLst>
              </p:cNvPr>
              <p:cNvPicPr>
                <a:picLocks noGrp="1" noRot="1" noChangeAspect="1" noMove="1" noResize="1" noEditPoints="1" noAdjustHandles="1" noChangeArrowheads="1" noChangeShapeType="1" noCrop="1"/>
              </p:cNvPicPr>
              <p:nvPr/>
            </p:nvPicPr>
            <p:blipFill>
              <a:blip r:embed="rId23"/>
              <a:stretch>
                <a:fillRect/>
              </a:stretch>
            </p:blipFill>
            <p:spPr>
              <a:xfrm>
                <a:off x="5786334" y="6079409"/>
                <a:ext cx="937205" cy="399984"/>
              </a:xfrm>
              <a:prstGeom prst="rect">
                <a:avLst/>
              </a:prstGeom>
            </p:spPr>
          </p:pic>
        </mc:Fallback>
      </mc:AlternateContent>
      <p:grpSp>
        <p:nvGrpSpPr>
          <p:cNvPr id="63" name="Groep 62">
            <a:extLst>
              <a:ext uri="{FF2B5EF4-FFF2-40B4-BE49-F238E27FC236}">
                <a16:creationId xmlns:a16="http://schemas.microsoft.com/office/drawing/2014/main" id="{D0B86D81-8D47-4D99-B8D8-468E9D87A54F}"/>
              </a:ext>
            </a:extLst>
          </p:cNvPr>
          <p:cNvGrpSpPr/>
          <p:nvPr/>
        </p:nvGrpSpPr>
        <p:grpSpPr>
          <a:xfrm>
            <a:off x="165918" y="1340301"/>
            <a:ext cx="11599966" cy="3677798"/>
            <a:chOff x="332077" y="1644358"/>
            <a:chExt cx="14360706" cy="4210597"/>
          </a:xfrm>
        </p:grpSpPr>
        <p:sp>
          <p:nvSpPr>
            <p:cNvPr id="58" name="Ovaal 57">
              <a:extLst>
                <a:ext uri="{FF2B5EF4-FFF2-40B4-BE49-F238E27FC236}">
                  <a16:creationId xmlns:a16="http://schemas.microsoft.com/office/drawing/2014/main" id="{7667881A-DE0C-458E-BBE3-1CBB8AB8F898}"/>
                </a:ext>
              </a:extLst>
            </p:cNvPr>
            <p:cNvSpPr/>
            <p:nvPr/>
          </p:nvSpPr>
          <p:spPr>
            <a:xfrm>
              <a:off x="332077" y="1689970"/>
              <a:ext cx="2908606" cy="1836033"/>
            </a:xfrm>
            <a:prstGeom prst="ellipse">
              <a:avLst/>
            </a:prstGeom>
            <a:blipFill>
              <a:blip r:embed="rId24"/>
              <a:tile tx="0" ty="0" sx="100000" sy="100000" flip="none" algn="tl"/>
            </a:blipFill>
            <a:effectLst>
              <a:outerShdw blurRad="50800" dist="38100" dir="3180000" algn="tl" rotWithShape="0">
                <a:prstClr val="black">
                  <a:alpha val="71000"/>
                </a:prstClr>
              </a:outerShdw>
            </a:effectLst>
            <a:scene3d>
              <a:camera prst="obliqueTopLeft"/>
              <a:lightRig rig="threePt" dir="t"/>
            </a:scene3d>
            <a:sp3d extrusionH="76200" contourW="12700" prstMaterial="powder">
              <a:bevelT w="114300" prst="artDeco"/>
              <a:extrusionClr>
                <a:schemeClr val="accent1">
                  <a:lumMod val="75000"/>
                </a:schemeClr>
              </a:extrusionClr>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7030A0"/>
                  </a:solidFill>
                </a:rPr>
                <a:t>STAP</a:t>
              </a:r>
            </a:p>
            <a:p>
              <a:pPr algn="ctr"/>
              <a:r>
                <a:rPr lang="nl-NL" sz="2000" b="1" dirty="0">
                  <a:solidFill>
                    <a:srgbClr val="7030A0"/>
                  </a:solidFill>
                </a:rPr>
                <a:t>Ondernemer</a:t>
              </a:r>
            </a:p>
            <a:p>
              <a:pPr algn="ctr"/>
              <a:endParaRPr lang="nl-NL" dirty="0"/>
            </a:p>
          </p:txBody>
        </p:sp>
        <p:sp>
          <p:nvSpPr>
            <p:cNvPr id="62" name="Rechthoek: afgeronde hoeken 61">
              <a:extLst>
                <a:ext uri="{FF2B5EF4-FFF2-40B4-BE49-F238E27FC236}">
                  <a16:creationId xmlns:a16="http://schemas.microsoft.com/office/drawing/2014/main" id="{2B83B2C7-B2D6-4B3E-8843-70077782ED43}"/>
                </a:ext>
              </a:extLst>
            </p:cNvPr>
            <p:cNvSpPr/>
            <p:nvPr/>
          </p:nvSpPr>
          <p:spPr>
            <a:xfrm>
              <a:off x="3785307" y="1644358"/>
              <a:ext cx="10907476" cy="4210597"/>
            </a:xfrm>
            <a:prstGeom prst="roundRect">
              <a:avLst/>
            </a:prstGeom>
            <a:solidFill>
              <a:schemeClr val="bg1"/>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nl-NL" sz="2800" b="1" dirty="0">
                  <a:solidFill>
                    <a:srgbClr val="7030A0"/>
                  </a:solidFill>
                </a:rPr>
                <a:t>STAP Ondernemer met personeel</a:t>
              </a:r>
            </a:p>
            <a:p>
              <a:pPr marL="285750" indent="-285750">
                <a:buFont typeface="Wingdings" panose="05000000000000000000" pitchFamily="2" charset="2"/>
                <a:buChar char="Ø"/>
              </a:pPr>
              <a:r>
                <a:rPr lang="nl-NL" sz="2000" b="1" dirty="0">
                  <a:solidFill>
                    <a:srgbClr val="7030A0"/>
                  </a:solidFill>
                </a:rPr>
                <a:t>Wat: : </a:t>
              </a:r>
              <a:r>
                <a:rPr lang="nl-NL" sz="2000" dirty="0">
                  <a:solidFill>
                    <a:srgbClr val="7030A0"/>
                  </a:solidFill>
                </a:rPr>
                <a:t>Je hebt een bedrijf met 6 personeelsleden dat zonnepanelen installeert. Je zorgt dat je bedrijf voldoende verdiend om personeel te betalen en de vaste kosten van een pand kunt betalen</a:t>
              </a:r>
            </a:p>
            <a:p>
              <a:pPr marL="285750" indent="-285750">
                <a:buFont typeface="Wingdings" panose="05000000000000000000" pitchFamily="2" charset="2"/>
                <a:buChar char="Ø"/>
              </a:pPr>
              <a:r>
                <a:rPr lang="nl-NL" sz="2000" b="1" dirty="0">
                  <a:solidFill>
                    <a:srgbClr val="7030A0"/>
                  </a:solidFill>
                </a:rPr>
                <a:t>Doel: </a:t>
              </a:r>
              <a:r>
                <a:rPr lang="nl-NL" sz="2000" dirty="0">
                  <a:solidFill>
                    <a:srgbClr val="7030A0"/>
                  </a:solidFill>
                </a:rPr>
                <a:t>Salaris en pensioen verdienen voor iedereen in het bedrijf. Bij ziekte van jezelf en personeel betaal je 2 jaar hun salaris.</a:t>
              </a:r>
            </a:p>
            <a:p>
              <a:pPr marL="285750" indent="-285750">
                <a:buFont typeface="Wingdings" panose="05000000000000000000" pitchFamily="2" charset="2"/>
                <a:buChar char="Ø"/>
              </a:pPr>
              <a:endParaRPr lang="nl-NL" sz="2000" b="1" dirty="0">
                <a:solidFill>
                  <a:srgbClr val="7030A0"/>
                </a:solidFill>
              </a:endParaRPr>
            </a:p>
            <a:p>
              <a:pPr marL="285750" indent="-285750">
                <a:buFont typeface="Wingdings" panose="05000000000000000000" pitchFamily="2" charset="2"/>
                <a:buChar char="Ø"/>
              </a:pPr>
              <a:r>
                <a:rPr lang="nl-NL" sz="2000" b="1" dirty="0">
                  <a:solidFill>
                    <a:srgbClr val="7030A0"/>
                  </a:solidFill>
                </a:rPr>
                <a:t>Aanwezigheid:</a:t>
              </a:r>
              <a:r>
                <a:rPr lang="nl-NL" sz="2000" dirty="0">
                  <a:solidFill>
                    <a:srgbClr val="7030A0"/>
                  </a:solidFill>
                </a:rPr>
                <a:t> 5 dagen of meer</a:t>
              </a:r>
            </a:p>
            <a:p>
              <a:pPr marL="285750" indent="-285750">
                <a:buFont typeface="Wingdings" panose="05000000000000000000" pitchFamily="2" charset="2"/>
                <a:buChar char="Ø"/>
              </a:pPr>
              <a:r>
                <a:rPr lang="nl-NL" sz="2000" b="1" dirty="0">
                  <a:solidFill>
                    <a:srgbClr val="7030A0"/>
                  </a:solidFill>
                </a:rPr>
                <a:t>Begeleiding: </a:t>
              </a:r>
              <a:r>
                <a:rPr lang="nl-NL" sz="2000" dirty="0">
                  <a:solidFill>
                    <a:srgbClr val="7030A0"/>
                  </a:solidFill>
                </a:rPr>
                <a:t>Nee </a:t>
              </a:r>
            </a:p>
          </p:txBody>
        </p:sp>
      </p:grpSp>
      <mc:AlternateContent xmlns:mc="http://schemas.openxmlformats.org/markup-compatibility/2006" xmlns:am3d="http://schemas.microsoft.com/office/drawing/2017/model3d">
        <mc:Choice Requires="am3d">
          <p:graphicFrame>
            <p:nvGraphicFramePr>
              <p:cNvPr id="32" name="3D-model 31" descr="Flagstone - round">
                <a:extLst>
                  <a:ext uri="{FF2B5EF4-FFF2-40B4-BE49-F238E27FC236}">
                    <a16:creationId xmlns:a16="http://schemas.microsoft.com/office/drawing/2014/main" id="{D7E0FA9F-9B8A-4B35-8061-31C7DF20C1DC}"/>
                  </a:ext>
                </a:extLst>
              </p:cNvPr>
              <p:cNvGraphicFramePr>
                <a:graphicFrameLocks noChangeAspect="1"/>
              </p:cNvGraphicFramePr>
              <p:nvPr>
                <p:extLst>
                  <p:ext uri="{D42A27DB-BD31-4B8C-83A1-F6EECF244321}">
                    <p14:modId xmlns:p14="http://schemas.microsoft.com/office/powerpoint/2010/main" val="1831090764"/>
                  </p:ext>
                </p:extLst>
              </p:nvPr>
            </p:nvGraphicFramePr>
            <p:xfrm>
              <a:off x="11023600" y="5130558"/>
              <a:ext cx="1071030" cy="421612"/>
            </p:xfrm>
            <a:graphic>
              <a:graphicData uri="http://schemas.microsoft.com/office/drawing/2017/model3d">
                <am3d:model3d r:embed="rId2">
                  <am3d:spPr>
                    <a:xfrm>
                      <a:off x="0" y="0"/>
                      <a:ext cx="1071030" cy="421612"/>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44311" ay="-221698" az="-55521"/>
                    <am3d:postTrans dx="0" dy="0" dz="0"/>
                  </am3d:trans>
                  <am3d:raster rName="Office3DRenderer" rVer="16.0.8326">
                    <am3d:blip r:embed="rId25"/>
                  </am3d:raster>
                  <am3d:objViewport viewportSz="13867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2" name="3D-model 31" descr="Flagstone - round">
                <a:extLst>
                  <a:ext uri="{FF2B5EF4-FFF2-40B4-BE49-F238E27FC236}">
                    <a16:creationId xmlns:a16="http://schemas.microsoft.com/office/drawing/2014/main" id="{D7E0FA9F-9B8A-4B35-8061-31C7DF20C1DC}"/>
                  </a:ext>
                </a:extLst>
              </p:cNvPr>
              <p:cNvPicPr>
                <a:picLocks noGrp="1" noRot="1" noChangeAspect="1" noMove="1" noResize="1" noEditPoints="1" noAdjustHandles="1" noChangeArrowheads="1" noChangeShapeType="1" noCrop="1"/>
              </p:cNvPicPr>
              <p:nvPr/>
            </p:nvPicPr>
            <p:blipFill>
              <a:blip r:embed="rId30"/>
              <a:stretch>
                <a:fillRect/>
              </a:stretch>
            </p:blipFill>
            <p:spPr>
              <a:xfrm>
                <a:off x="11023600" y="5130558"/>
                <a:ext cx="1071030" cy="421612"/>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34" name="3D-model 33" descr="Flagstone - round">
                <a:extLst>
                  <a:ext uri="{FF2B5EF4-FFF2-40B4-BE49-F238E27FC236}">
                    <a16:creationId xmlns:a16="http://schemas.microsoft.com/office/drawing/2014/main" id="{2AD7C794-2E44-48D9-ADC1-5BCB8238FF1A}"/>
                  </a:ext>
                </a:extLst>
              </p:cNvPr>
              <p:cNvGraphicFramePr>
                <a:graphicFrameLocks noChangeAspect="1"/>
              </p:cNvGraphicFramePr>
              <p:nvPr>
                <p:extLst>
                  <p:ext uri="{D42A27DB-BD31-4B8C-83A1-F6EECF244321}">
                    <p14:modId xmlns:p14="http://schemas.microsoft.com/office/powerpoint/2010/main" val="426243113"/>
                  </p:ext>
                </p:extLst>
              </p:nvPr>
            </p:nvGraphicFramePr>
            <p:xfrm>
              <a:off x="7099103" y="5431519"/>
              <a:ext cx="1339481" cy="674491"/>
            </p:xfrm>
            <a:graphic>
              <a:graphicData uri="http://schemas.microsoft.com/office/drawing/2017/model3d">
                <am3d:model3d r:embed="rId2">
                  <am3d:spPr>
                    <a:xfrm>
                      <a:off x="0" y="0"/>
                      <a:ext cx="1339481" cy="674491"/>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726589" ay="-949387" az="-10498183"/>
                    <am3d:postTrans dx="0" dy="0" dz="0"/>
                  </am3d:trans>
                  <am3d:raster rName="Office3DRenderer" rVer="16.0.8326">
                    <am3d:blip r:embed="rId31"/>
                  </am3d:raster>
                  <am3d:objViewport viewportSz="18524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4" name="3D-model 33" descr="Flagstone - round">
                <a:extLst>
                  <a:ext uri="{FF2B5EF4-FFF2-40B4-BE49-F238E27FC236}">
                    <a16:creationId xmlns:a16="http://schemas.microsoft.com/office/drawing/2014/main" id="{2AD7C794-2E44-48D9-ADC1-5BCB8238FF1A}"/>
                  </a:ext>
                </a:extLst>
              </p:cNvPr>
              <p:cNvPicPr>
                <a:picLocks noGrp="1" noRot="1" noChangeAspect="1" noMove="1" noResize="1" noEditPoints="1" noAdjustHandles="1" noChangeArrowheads="1" noChangeShapeType="1" noCrop="1"/>
              </p:cNvPicPr>
              <p:nvPr/>
            </p:nvPicPr>
            <p:blipFill>
              <a:blip r:embed="rId32"/>
              <a:stretch>
                <a:fillRect/>
              </a:stretch>
            </p:blipFill>
            <p:spPr>
              <a:xfrm>
                <a:off x="7099103" y="5431519"/>
                <a:ext cx="1339481" cy="674491"/>
              </a:xfrm>
              <a:prstGeom prst="rect">
                <a:avLst/>
              </a:prstGeom>
            </p:spPr>
          </p:pic>
        </mc:Fallback>
      </mc:AlternateContent>
      <p:pic>
        <p:nvPicPr>
          <p:cNvPr id="35" name="Afbeelding 34">
            <a:extLst>
              <a:ext uri="{FF2B5EF4-FFF2-40B4-BE49-F238E27FC236}">
                <a16:creationId xmlns:a16="http://schemas.microsoft.com/office/drawing/2014/main" id="{DC7D8FFA-23B0-4A4A-8E01-ED2071A9DE3D}"/>
              </a:ext>
            </a:extLst>
          </p:cNvPr>
          <p:cNvPicPr>
            <a:picLocks noChangeAspect="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51562" y="5222515"/>
            <a:ext cx="1686562" cy="712777"/>
          </a:xfrm>
          <a:prstGeom prst="rect">
            <a:avLst/>
          </a:prstGeom>
        </p:spPr>
      </p:pic>
    </p:spTree>
    <p:extLst>
      <p:ext uri="{BB962C8B-B14F-4D97-AF65-F5344CB8AC3E}">
        <p14:creationId xmlns:p14="http://schemas.microsoft.com/office/powerpoint/2010/main" val="312611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8" name="3D-model 7" descr="Flagstone - round">
                <a:extLst>
                  <a:ext uri="{FF2B5EF4-FFF2-40B4-BE49-F238E27FC236}">
                    <a16:creationId xmlns:a16="http://schemas.microsoft.com/office/drawing/2014/main" id="{1C8BE684-99B3-4A92-B7C8-57E13223A670}"/>
                  </a:ext>
                </a:extLst>
              </p:cNvPr>
              <p:cNvGraphicFramePr>
                <a:graphicFrameLocks noChangeAspect="1"/>
              </p:cNvGraphicFramePr>
              <p:nvPr>
                <p:extLst/>
              </p:nvPr>
            </p:nvGraphicFramePr>
            <p:xfrm>
              <a:off x="6555727" y="6394243"/>
              <a:ext cx="804860" cy="397805"/>
            </p:xfrm>
            <a:graphic>
              <a:graphicData uri="http://schemas.microsoft.com/office/drawing/2017/model3d">
                <am3d:model3d r:embed="rId2">
                  <am3d:spPr>
                    <a:xfrm>
                      <a:off x="0" y="0"/>
                      <a:ext cx="804860" cy="397805"/>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3"/>
                  </am3d:raster>
                  <am3d:objViewport viewportSz="10453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3D-model 7" descr="Flagstone - round">
                <a:extLst>
                  <a:ext uri="{FF2B5EF4-FFF2-40B4-BE49-F238E27FC236}">
                    <a16:creationId xmlns:a16="http://schemas.microsoft.com/office/drawing/2014/main" id="{1C8BE684-99B3-4A92-B7C8-57E13223A670}"/>
                  </a:ext>
                </a:extLst>
              </p:cNvPr>
              <p:cNvPicPr>
                <a:picLocks noGrp="1" noRot="1" noChangeAspect="1" noMove="1" noResize="1" noEditPoints="1" noAdjustHandles="1" noChangeArrowheads="1" noChangeShapeType="1" noCrop="1"/>
              </p:cNvPicPr>
              <p:nvPr/>
            </p:nvPicPr>
            <p:blipFill>
              <a:blip r:embed="rId6"/>
              <a:stretch>
                <a:fillRect/>
              </a:stretch>
            </p:blipFill>
            <p:spPr>
              <a:xfrm>
                <a:off x="6555727" y="6394243"/>
                <a:ext cx="804860" cy="397805"/>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9" name="3D-model 8" descr="Flagstone - round">
                <a:extLst>
                  <a:ext uri="{FF2B5EF4-FFF2-40B4-BE49-F238E27FC236}">
                    <a16:creationId xmlns:a16="http://schemas.microsoft.com/office/drawing/2014/main" id="{CBB4CEC4-8BDE-42BD-8DA7-B2EF7469F863}"/>
                  </a:ext>
                </a:extLst>
              </p:cNvPr>
              <p:cNvGraphicFramePr>
                <a:graphicFrameLocks noChangeAspect="1"/>
              </p:cNvGraphicFramePr>
              <p:nvPr>
                <p:extLst/>
              </p:nvPr>
            </p:nvGraphicFramePr>
            <p:xfrm>
              <a:off x="9248993" y="5724154"/>
              <a:ext cx="1226566" cy="536341"/>
            </p:xfrm>
            <a:graphic>
              <a:graphicData uri="http://schemas.microsoft.com/office/drawing/2017/model3d">
                <am3d:model3d r:embed="rId2">
                  <am3d:spPr>
                    <a:xfrm>
                      <a:off x="0" y="0"/>
                      <a:ext cx="1226566" cy="536341"/>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66170" ay="368653" az="94692"/>
                    <am3d:postTrans dx="0" dy="0" dz="0"/>
                  </am3d:trans>
                  <am3d:raster rName="Office3DRenderer" rVer="16.0.8326">
                    <am3d:blip r:embed="rId7"/>
                  </am3d:raster>
                  <am3d:objViewport viewportSz="16639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model 8" descr="Flagstone - round">
                <a:extLst>
                  <a:ext uri="{FF2B5EF4-FFF2-40B4-BE49-F238E27FC236}">
                    <a16:creationId xmlns:a16="http://schemas.microsoft.com/office/drawing/2014/main" id="{CBB4CEC4-8BDE-42BD-8DA7-B2EF7469F863}"/>
                  </a:ext>
                </a:extLst>
              </p:cNvPr>
              <p:cNvPicPr>
                <a:picLocks noGrp="1" noRot="1" noChangeAspect="1" noMove="1" noResize="1" noEditPoints="1" noAdjustHandles="1" noChangeArrowheads="1" noChangeShapeType="1" noCrop="1"/>
              </p:cNvPicPr>
              <p:nvPr/>
            </p:nvPicPr>
            <p:blipFill>
              <a:blip r:embed="rId8"/>
              <a:stretch>
                <a:fillRect/>
              </a:stretch>
            </p:blipFill>
            <p:spPr>
              <a:xfrm>
                <a:off x="9248993" y="5724154"/>
                <a:ext cx="1226566" cy="536341"/>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 name="3D-model 9" descr="Flagstone - round">
                <a:extLst>
                  <a:ext uri="{FF2B5EF4-FFF2-40B4-BE49-F238E27FC236}">
                    <a16:creationId xmlns:a16="http://schemas.microsoft.com/office/drawing/2014/main" id="{1A7ECA80-4799-44AD-91D0-FBC93298E9A9}"/>
                  </a:ext>
                </a:extLst>
              </p:cNvPr>
              <p:cNvGraphicFramePr>
                <a:graphicFrameLocks noChangeAspect="1"/>
              </p:cNvGraphicFramePr>
              <p:nvPr>
                <p:extLst/>
              </p:nvPr>
            </p:nvGraphicFramePr>
            <p:xfrm>
              <a:off x="3299184" y="6235588"/>
              <a:ext cx="1226569" cy="503940"/>
            </p:xfrm>
            <a:graphic>
              <a:graphicData uri="http://schemas.microsoft.com/office/drawing/2017/model3d">
                <am3d:model3d r:embed="rId2">
                  <am3d:spPr>
                    <a:xfrm>
                      <a:off x="0" y="0"/>
                      <a:ext cx="1226569" cy="50394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05989" ay="1127609" az="264000"/>
                    <am3d:postTrans dx="0" dy="0" dz="0"/>
                  </am3d:trans>
                  <am3d:raster rName="Office3DRenderer" rVer="16.0.8326">
                    <am3d:blip r:embed="rId9"/>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model 9" descr="Flagstone - round">
                <a:extLst>
                  <a:ext uri="{FF2B5EF4-FFF2-40B4-BE49-F238E27FC236}">
                    <a16:creationId xmlns:a16="http://schemas.microsoft.com/office/drawing/2014/main" id="{1A7ECA80-4799-44AD-91D0-FBC93298E9A9}"/>
                  </a:ext>
                </a:extLst>
              </p:cNvPr>
              <p:cNvPicPr>
                <a:picLocks noGrp="1" noRot="1" noChangeAspect="1" noMove="1" noResize="1" noEditPoints="1" noAdjustHandles="1" noChangeArrowheads="1" noChangeShapeType="1" noCrop="1"/>
              </p:cNvPicPr>
              <p:nvPr/>
            </p:nvPicPr>
            <p:blipFill>
              <a:blip r:embed="rId10"/>
              <a:stretch>
                <a:fillRect/>
              </a:stretch>
            </p:blipFill>
            <p:spPr>
              <a:xfrm>
                <a:off x="3299184" y="6235588"/>
                <a:ext cx="1226569" cy="50394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1" name="3D-model 10" descr="Flagstone - round">
                <a:extLst>
                  <a:ext uri="{FF2B5EF4-FFF2-40B4-BE49-F238E27FC236}">
                    <a16:creationId xmlns:a16="http://schemas.microsoft.com/office/drawing/2014/main" id="{9D2CB2AF-753B-428E-A0D3-59938D284BB9}"/>
                  </a:ext>
                </a:extLst>
              </p:cNvPr>
              <p:cNvGraphicFramePr>
                <a:graphicFrameLocks noChangeAspect="1"/>
              </p:cNvGraphicFramePr>
              <p:nvPr>
                <p:extLst/>
              </p:nvPr>
            </p:nvGraphicFramePr>
            <p:xfrm>
              <a:off x="4652452" y="6240325"/>
              <a:ext cx="1226570" cy="534703"/>
            </p:xfrm>
            <a:graphic>
              <a:graphicData uri="http://schemas.microsoft.com/office/drawing/2017/model3d">
                <am3d:model3d r:embed="rId2">
                  <am3d:spPr>
                    <a:xfrm>
                      <a:off x="0" y="0"/>
                      <a:ext cx="1226570" cy="53470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38050" ay="449465" az="111437"/>
                    <am3d:postTrans dx="0" dy="0" dz="0"/>
                  </am3d:trans>
                  <am3d:raster rName="Office3DRenderer" rVer="16.0.8326">
                    <am3d:blip r:embed="rId11"/>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model 10" descr="Flagstone - round">
                <a:extLst>
                  <a:ext uri="{FF2B5EF4-FFF2-40B4-BE49-F238E27FC236}">
                    <a16:creationId xmlns:a16="http://schemas.microsoft.com/office/drawing/2014/main" id="{9D2CB2AF-753B-428E-A0D3-59938D284BB9}"/>
                  </a:ext>
                </a:extLst>
              </p:cNvPr>
              <p:cNvPicPr>
                <a:picLocks noGrp="1" noRot="1" noChangeAspect="1" noMove="1" noResize="1" noEditPoints="1" noAdjustHandles="1" noChangeArrowheads="1" noChangeShapeType="1" noCrop="1"/>
              </p:cNvPicPr>
              <p:nvPr/>
            </p:nvPicPr>
            <p:blipFill>
              <a:blip r:embed="rId12"/>
              <a:stretch>
                <a:fillRect/>
              </a:stretch>
            </p:blipFill>
            <p:spPr>
              <a:xfrm>
                <a:off x="4652452" y="6240325"/>
                <a:ext cx="1226570" cy="53470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2" name="3D-model 11" descr="Flagstone - round">
                <a:extLst>
                  <a:ext uri="{FF2B5EF4-FFF2-40B4-BE49-F238E27FC236}">
                    <a16:creationId xmlns:a16="http://schemas.microsoft.com/office/drawing/2014/main" id="{9D79D764-AB47-406B-BDC8-0AE61FD08FB8}"/>
                  </a:ext>
                </a:extLst>
              </p:cNvPr>
              <p:cNvGraphicFramePr>
                <a:graphicFrameLocks noChangeAspect="1"/>
              </p:cNvGraphicFramePr>
              <p:nvPr>
                <p:extLst/>
              </p:nvPr>
            </p:nvGraphicFramePr>
            <p:xfrm>
              <a:off x="7679015" y="6218470"/>
              <a:ext cx="1226571" cy="491986"/>
            </p:xfrm>
            <a:graphic>
              <a:graphicData uri="http://schemas.microsoft.com/office/drawing/2017/model3d">
                <am3d:model3d r:embed="rId2">
                  <am3d:spPr>
                    <a:xfrm>
                      <a:off x="0" y="0"/>
                      <a:ext cx="1226571" cy="491986"/>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743965" ay="452323" az="99131"/>
                    <am3d:postTrans dx="0" dy="0" dz="0"/>
                  </am3d:trans>
                  <am3d:raster rName="Office3DRenderer" rVer="16.0.8326">
                    <am3d:blip r:embed="rId13"/>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2" name="3D-model 11" descr="Flagstone - round">
                <a:extLst>
                  <a:ext uri="{FF2B5EF4-FFF2-40B4-BE49-F238E27FC236}">
                    <a16:creationId xmlns:a16="http://schemas.microsoft.com/office/drawing/2014/main" id="{9D79D764-AB47-406B-BDC8-0AE61FD08FB8}"/>
                  </a:ext>
                </a:extLst>
              </p:cNvPr>
              <p:cNvPicPr>
                <a:picLocks noGrp="1" noRot="1" noChangeAspect="1" noMove="1" noResize="1" noEditPoints="1" noAdjustHandles="1" noChangeArrowheads="1" noChangeShapeType="1" noCrop="1"/>
              </p:cNvPicPr>
              <p:nvPr/>
            </p:nvPicPr>
            <p:blipFill>
              <a:blip r:embed="rId14"/>
              <a:stretch>
                <a:fillRect/>
              </a:stretch>
            </p:blipFill>
            <p:spPr>
              <a:xfrm>
                <a:off x="7679015" y="6218470"/>
                <a:ext cx="1226571" cy="49198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4" name="3D-model 13" descr="Flagstone - round">
                <a:extLst>
                  <a:ext uri="{FF2B5EF4-FFF2-40B4-BE49-F238E27FC236}">
                    <a16:creationId xmlns:a16="http://schemas.microsoft.com/office/drawing/2014/main" id="{FC8D0B73-0559-47EA-B7CE-E6EAD0D35440}"/>
                  </a:ext>
                </a:extLst>
              </p:cNvPr>
              <p:cNvGraphicFramePr>
                <a:graphicFrameLocks noChangeAspect="1"/>
              </p:cNvGraphicFramePr>
              <p:nvPr>
                <p:extLst/>
              </p:nvPr>
            </p:nvGraphicFramePr>
            <p:xfrm>
              <a:off x="10724776" y="6098617"/>
              <a:ext cx="1226569" cy="560990"/>
            </p:xfrm>
            <a:graphic>
              <a:graphicData uri="http://schemas.microsoft.com/office/drawing/2017/model3d">
                <am3d:model3d r:embed="rId2">
                  <am3d:spPr>
                    <a:xfrm>
                      <a:off x="0" y="0"/>
                      <a:ext cx="1226569" cy="56099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5"/>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4" name="3D-model 13" descr="Flagstone - round">
                <a:extLst>
                  <a:ext uri="{FF2B5EF4-FFF2-40B4-BE49-F238E27FC236}">
                    <a16:creationId xmlns:a16="http://schemas.microsoft.com/office/drawing/2014/main" id="{FC8D0B73-0559-47EA-B7CE-E6EAD0D35440}"/>
                  </a:ext>
                </a:extLst>
              </p:cNvPr>
              <p:cNvPicPr>
                <a:picLocks noGrp="1" noRot="1" noChangeAspect="1" noMove="1" noResize="1" noEditPoints="1" noAdjustHandles="1" noChangeArrowheads="1" noChangeShapeType="1" noCrop="1"/>
              </p:cNvPicPr>
              <p:nvPr/>
            </p:nvPicPr>
            <p:blipFill>
              <a:blip r:embed="rId16"/>
              <a:stretch>
                <a:fillRect/>
              </a:stretch>
            </p:blipFill>
            <p:spPr>
              <a:xfrm>
                <a:off x="10724776" y="6098617"/>
                <a:ext cx="1226569" cy="56099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6" name="3D-model 15" descr="Flagstone - round">
                <a:extLst>
                  <a:ext uri="{FF2B5EF4-FFF2-40B4-BE49-F238E27FC236}">
                    <a16:creationId xmlns:a16="http://schemas.microsoft.com/office/drawing/2014/main" id="{9CA7BA5F-DA2D-4113-96F3-E5A023E03347}"/>
                  </a:ext>
                </a:extLst>
              </p:cNvPr>
              <p:cNvGraphicFramePr>
                <a:graphicFrameLocks noChangeAspect="1"/>
              </p:cNvGraphicFramePr>
              <p:nvPr>
                <p:extLst/>
              </p:nvPr>
            </p:nvGraphicFramePr>
            <p:xfrm>
              <a:off x="11062091" y="5025919"/>
              <a:ext cx="859608" cy="393154"/>
            </p:xfrm>
            <a:graphic>
              <a:graphicData uri="http://schemas.microsoft.com/office/drawing/2017/model3d">
                <am3d:model3d r:embed="rId2">
                  <am3d:spPr>
                    <a:xfrm>
                      <a:off x="0" y="0"/>
                      <a:ext cx="859608" cy="39315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7"/>
                  </am3d:raster>
                  <am3d:objViewport viewportSz="11661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6" name="3D-model 15" descr="Flagstone - round">
                <a:extLst>
                  <a:ext uri="{FF2B5EF4-FFF2-40B4-BE49-F238E27FC236}">
                    <a16:creationId xmlns:a16="http://schemas.microsoft.com/office/drawing/2014/main" id="{9CA7BA5F-DA2D-4113-96F3-E5A023E03347}"/>
                  </a:ext>
                </a:extLst>
              </p:cNvPr>
              <p:cNvPicPr>
                <a:picLocks noGrp="1" noRot="1" noChangeAspect="1" noMove="1" noResize="1" noEditPoints="1" noAdjustHandles="1" noChangeArrowheads="1" noChangeShapeType="1" noCrop="1"/>
              </p:cNvPicPr>
              <p:nvPr/>
            </p:nvPicPr>
            <p:blipFill>
              <a:blip r:embed="rId18"/>
              <a:stretch>
                <a:fillRect/>
              </a:stretch>
            </p:blipFill>
            <p:spPr>
              <a:xfrm>
                <a:off x="11062091" y="5025919"/>
                <a:ext cx="859608" cy="393154"/>
              </a:xfrm>
              <a:prstGeom prst="rect">
                <a:avLst/>
              </a:prstGeom>
            </p:spPr>
          </p:pic>
        </mc:Fallback>
      </mc:AlternateContent>
      <p:sp>
        <p:nvSpPr>
          <p:cNvPr id="20" name="Rechthoek 19">
            <a:extLst>
              <a:ext uri="{FF2B5EF4-FFF2-40B4-BE49-F238E27FC236}">
                <a16:creationId xmlns:a16="http://schemas.microsoft.com/office/drawing/2014/main" id="{1C960E17-BD82-4FEE-A0D6-553FB52EFCF9}"/>
              </a:ext>
            </a:extLst>
          </p:cNvPr>
          <p:cNvSpPr/>
          <p:nvPr/>
        </p:nvSpPr>
        <p:spPr>
          <a:xfrm>
            <a:off x="105311" y="-14499"/>
            <a:ext cx="12078955" cy="1354217"/>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STEPPING STONES </a:t>
            </a:r>
          </a:p>
          <a:p>
            <a:pPr algn="ctr"/>
            <a:r>
              <a:rPr lang="nl-NL" sz="28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mc:AlternateContent xmlns:mc="http://schemas.openxmlformats.org/markup-compatibility/2006" xmlns:am3d="http://schemas.microsoft.com/office/drawing/2017/model3d">
        <mc:Choice Requires="am3d">
          <p:graphicFrame>
            <p:nvGraphicFramePr>
              <p:cNvPr id="52" name="3D-model 51" descr="Flagstone - round">
                <a:extLst>
                  <a:ext uri="{FF2B5EF4-FFF2-40B4-BE49-F238E27FC236}">
                    <a16:creationId xmlns:a16="http://schemas.microsoft.com/office/drawing/2014/main" id="{655FBA17-5574-4BB6-8CEA-C8D276D2DDAE}"/>
                  </a:ext>
                </a:extLst>
              </p:cNvPr>
              <p:cNvGraphicFramePr>
                <a:graphicFrameLocks noChangeAspect="1"/>
              </p:cNvGraphicFramePr>
              <p:nvPr>
                <p:extLst/>
              </p:nvPr>
            </p:nvGraphicFramePr>
            <p:xfrm>
              <a:off x="9424169" y="6234618"/>
              <a:ext cx="1051390" cy="519653"/>
            </p:xfrm>
            <a:graphic>
              <a:graphicData uri="http://schemas.microsoft.com/office/drawing/2017/model3d">
                <am3d:model3d r:embed="rId2">
                  <am3d:spPr>
                    <a:xfrm>
                      <a:off x="0" y="0"/>
                      <a:ext cx="1051390" cy="51965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19"/>
                  </am3d:raster>
                  <am3d:objViewport viewportSz="13655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2" name="3D-model 51" descr="Flagstone - round">
                <a:extLst>
                  <a:ext uri="{FF2B5EF4-FFF2-40B4-BE49-F238E27FC236}">
                    <a16:creationId xmlns:a16="http://schemas.microsoft.com/office/drawing/2014/main" id="{655FBA17-5574-4BB6-8CEA-C8D276D2DDAE}"/>
                  </a:ext>
                </a:extLst>
              </p:cNvPr>
              <p:cNvPicPr>
                <a:picLocks noGrp="1" noRot="1" noChangeAspect="1" noMove="1" noResize="1" noEditPoints="1" noAdjustHandles="1" noChangeArrowheads="1" noChangeShapeType="1" noCrop="1"/>
              </p:cNvPicPr>
              <p:nvPr/>
            </p:nvPicPr>
            <p:blipFill>
              <a:blip r:embed="rId20"/>
              <a:stretch>
                <a:fillRect/>
              </a:stretch>
            </p:blipFill>
            <p:spPr>
              <a:xfrm>
                <a:off x="9424169" y="6234618"/>
                <a:ext cx="1051390" cy="51965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3" name="3D-model 52" descr="Flagstone - round">
                <a:extLst>
                  <a:ext uri="{FF2B5EF4-FFF2-40B4-BE49-F238E27FC236}">
                    <a16:creationId xmlns:a16="http://schemas.microsoft.com/office/drawing/2014/main" id="{031DC2A5-6F98-4C54-83AF-F4DDFB20A714}"/>
                  </a:ext>
                </a:extLst>
              </p:cNvPr>
              <p:cNvGraphicFramePr>
                <a:graphicFrameLocks noChangeAspect="1"/>
              </p:cNvGraphicFramePr>
              <p:nvPr>
                <p:extLst/>
              </p:nvPr>
            </p:nvGraphicFramePr>
            <p:xfrm>
              <a:off x="10171304" y="4849296"/>
              <a:ext cx="626142" cy="231263"/>
            </p:xfrm>
            <a:graphic>
              <a:graphicData uri="http://schemas.microsoft.com/office/drawing/2017/model3d">
                <am3d:model3d r:embed="rId2">
                  <am3d:spPr>
                    <a:xfrm>
                      <a:off x="0" y="0"/>
                      <a:ext cx="626142" cy="23126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0023940" ay="265067" az="10739195"/>
                    <am3d:postTrans dx="0" dy="0" dz="0"/>
                  </am3d:trans>
                  <am3d:raster rName="Office3DRenderer" rVer="16.0.8326">
                    <am3d:blip r:embed="rId21"/>
                  </am3d:raster>
                  <am3d:objViewport viewportSz="7969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3" name="3D-model 52" descr="Flagstone - round">
                <a:extLst>
                  <a:ext uri="{FF2B5EF4-FFF2-40B4-BE49-F238E27FC236}">
                    <a16:creationId xmlns:a16="http://schemas.microsoft.com/office/drawing/2014/main" id="{031DC2A5-6F98-4C54-83AF-F4DDFB20A714}"/>
                  </a:ext>
                </a:extLst>
              </p:cNvPr>
              <p:cNvPicPr>
                <a:picLocks noGrp="1" noRot="1" noChangeAspect="1" noMove="1" noResize="1" noEditPoints="1" noAdjustHandles="1" noChangeArrowheads="1" noChangeShapeType="1" noCrop="1"/>
              </p:cNvPicPr>
              <p:nvPr/>
            </p:nvPicPr>
            <p:blipFill>
              <a:blip r:embed="rId22"/>
              <a:stretch>
                <a:fillRect/>
              </a:stretch>
            </p:blipFill>
            <p:spPr>
              <a:xfrm>
                <a:off x="10171304" y="4849296"/>
                <a:ext cx="626142" cy="23126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4" name="3D-model 53" descr="Flagstone - round">
                <a:extLst>
                  <a:ext uri="{FF2B5EF4-FFF2-40B4-BE49-F238E27FC236}">
                    <a16:creationId xmlns:a16="http://schemas.microsoft.com/office/drawing/2014/main" id="{D7998F69-2C95-4082-9C01-348B6C356F23}"/>
                  </a:ext>
                </a:extLst>
              </p:cNvPr>
              <p:cNvGraphicFramePr>
                <a:graphicFrameLocks noChangeAspect="1"/>
              </p:cNvGraphicFramePr>
              <p:nvPr>
                <p:extLst/>
              </p:nvPr>
            </p:nvGraphicFramePr>
            <p:xfrm>
              <a:off x="5786334" y="6079409"/>
              <a:ext cx="937205" cy="399984"/>
            </p:xfrm>
            <a:graphic>
              <a:graphicData uri="http://schemas.microsoft.com/office/drawing/2017/model3d">
                <am3d:model3d r:embed="rId2">
                  <am3d:spPr>
                    <a:xfrm>
                      <a:off x="0" y="0"/>
                      <a:ext cx="937205" cy="39998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732650" ay="3883818" az="1590450"/>
                    <am3d:postTrans dx="0" dy="0" dz="0"/>
                  </am3d:trans>
                  <am3d:raster rName="Office3DRenderer" rVer="16.0.8326">
                    <am3d:blip r:embed="rId20"/>
                  </am3d:raster>
                  <am3d:objViewport viewportSz="12570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4" name="3D-model 53" descr="Flagstone - round">
                <a:extLst>
                  <a:ext uri="{FF2B5EF4-FFF2-40B4-BE49-F238E27FC236}">
                    <a16:creationId xmlns:a16="http://schemas.microsoft.com/office/drawing/2014/main" id="{D7998F69-2C95-4082-9C01-348B6C356F23}"/>
                  </a:ext>
                </a:extLst>
              </p:cNvPr>
              <p:cNvPicPr>
                <a:picLocks noGrp="1" noRot="1" noChangeAspect="1" noMove="1" noResize="1" noEditPoints="1" noAdjustHandles="1" noChangeArrowheads="1" noChangeShapeType="1" noCrop="1"/>
              </p:cNvPicPr>
              <p:nvPr/>
            </p:nvPicPr>
            <p:blipFill>
              <a:blip r:embed="rId24"/>
              <a:stretch>
                <a:fillRect/>
              </a:stretch>
            </p:blipFill>
            <p:spPr>
              <a:xfrm>
                <a:off x="5786334" y="6079409"/>
                <a:ext cx="937205" cy="399984"/>
              </a:xfrm>
              <a:prstGeom prst="rect">
                <a:avLst/>
              </a:prstGeom>
            </p:spPr>
          </p:pic>
        </mc:Fallback>
      </mc:AlternateContent>
      <p:grpSp>
        <p:nvGrpSpPr>
          <p:cNvPr id="63" name="Groep 62">
            <a:extLst>
              <a:ext uri="{FF2B5EF4-FFF2-40B4-BE49-F238E27FC236}">
                <a16:creationId xmlns:a16="http://schemas.microsoft.com/office/drawing/2014/main" id="{D0B86D81-8D47-4D99-B8D8-468E9D87A54F}"/>
              </a:ext>
            </a:extLst>
          </p:cNvPr>
          <p:cNvGrpSpPr/>
          <p:nvPr/>
        </p:nvGrpSpPr>
        <p:grpSpPr>
          <a:xfrm>
            <a:off x="105311" y="1457830"/>
            <a:ext cx="11106421" cy="4074261"/>
            <a:chOff x="391677" y="1328781"/>
            <a:chExt cx="11239910" cy="4204282"/>
          </a:xfrm>
        </p:grpSpPr>
        <p:sp>
          <p:nvSpPr>
            <p:cNvPr id="58" name="Ovaal 57">
              <a:extLst>
                <a:ext uri="{FF2B5EF4-FFF2-40B4-BE49-F238E27FC236}">
                  <a16:creationId xmlns:a16="http://schemas.microsoft.com/office/drawing/2014/main" id="{7667881A-DE0C-458E-BBE3-1CBB8AB8F898}"/>
                </a:ext>
              </a:extLst>
            </p:cNvPr>
            <p:cNvSpPr/>
            <p:nvPr/>
          </p:nvSpPr>
          <p:spPr>
            <a:xfrm>
              <a:off x="391677" y="1605822"/>
              <a:ext cx="2455019" cy="1836033"/>
            </a:xfrm>
            <a:prstGeom prst="ellipse">
              <a:avLst/>
            </a:prstGeom>
            <a:blipFill>
              <a:blip r:embed="rId25"/>
              <a:tile tx="0" ty="0" sx="100000" sy="100000" flip="none" algn="tl"/>
            </a:blipFill>
            <a:effectLst>
              <a:outerShdw blurRad="50800" dist="38100" dir="3180000" algn="tl" rotWithShape="0">
                <a:prstClr val="black">
                  <a:alpha val="71000"/>
                </a:prstClr>
              </a:outerShdw>
            </a:effectLst>
            <a:scene3d>
              <a:camera prst="obliqueTopLeft"/>
              <a:lightRig rig="threePt" dir="t"/>
            </a:scene3d>
            <a:sp3d extrusionH="76200" contourW="12700" prstMaterial="powder">
              <a:bevelT w="114300" prst="artDeco"/>
              <a:extrusionClr>
                <a:schemeClr val="accent1">
                  <a:lumMod val="75000"/>
                </a:schemeClr>
              </a:extrusionClr>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7030A0"/>
                  </a:solidFill>
                </a:rPr>
                <a:t>STAP </a:t>
              </a:r>
              <a:r>
                <a:rPr lang="nl-NL" sz="2000" b="1" dirty="0">
                  <a:solidFill>
                    <a:srgbClr val="7030A0"/>
                  </a:solidFill>
                </a:rPr>
                <a:t>Bijscholing</a:t>
              </a:r>
            </a:p>
            <a:p>
              <a:pPr algn="ctr"/>
              <a:r>
                <a:rPr lang="nl-NL" sz="2000" b="1" dirty="0">
                  <a:solidFill>
                    <a:srgbClr val="7030A0"/>
                  </a:solidFill>
                </a:rPr>
                <a:t>Vakgericht</a:t>
              </a:r>
            </a:p>
            <a:p>
              <a:pPr algn="ctr"/>
              <a:endParaRPr lang="nl-NL" dirty="0"/>
            </a:p>
          </p:txBody>
        </p:sp>
        <p:sp>
          <p:nvSpPr>
            <p:cNvPr id="62" name="Rechthoek: afgeronde hoeken 61">
              <a:extLst>
                <a:ext uri="{FF2B5EF4-FFF2-40B4-BE49-F238E27FC236}">
                  <a16:creationId xmlns:a16="http://schemas.microsoft.com/office/drawing/2014/main" id="{2B83B2C7-B2D6-4B3E-8843-70077782ED43}"/>
                </a:ext>
              </a:extLst>
            </p:cNvPr>
            <p:cNvSpPr/>
            <p:nvPr/>
          </p:nvSpPr>
          <p:spPr>
            <a:xfrm>
              <a:off x="3219110" y="1328781"/>
              <a:ext cx="8412477" cy="4204282"/>
            </a:xfrm>
            <a:prstGeom prst="roundRect">
              <a:avLst/>
            </a:prstGeom>
            <a:solidFill>
              <a:schemeClr val="bg1"/>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nl-NL" sz="2400" b="1" dirty="0">
                  <a:solidFill>
                    <a:srgbClr val="7030A0"/>
                  </a:solidFill>
                </a:rPr>
                <a:t>STAP Bijscholing Vakgericht</a:t>
              </a:r>
            </a:p>
            <a:p>
              <a:pPr marL="285750" indent="-285750">
                <a:buFont typeface="Wingdings" panose="05000000000000000000" pitchFamily="2" charset="2"/>
                <a:buChar char="Ø"/>
              </a:pPr>
              <a:r>
                <a:rPr lang="nl-NL" b="1" dirty="0">
                  <a:solidFill>
                    <a:srgbClr val="7030A0"/>
                  </a:solidFill>
                </a:rPr>
                <a:t>Wat: : </a:t>
              </a:r>
              <a:r>
                <a:rPr lang="nl-NL" dirty="0">
                  <a:solidFill>
                    <a:srgbClr val="7030A0"/>
                  </a:solidFill>
                </a:rPr>
                <a:t>Je werk bij een autogarage </a:t>
              </a:r>
              <a:r>
                <a:rPr lang="nl-NL" dirty="0" err="1">
                  <a:solidFill>
                    <a:srgbClr val="7030A0"/>
                  </a:solidFill>
                </a:rPr>
                <a:t>Kwikfit</a:t>
              </a:r>
              <a:r>
                <a:rPr lang="nl-NL" dirty="0">
                  <a:solidFill>
                    <a:srgbClr val="7030A0"/>
                  </a:solidFill>
                </a:rPr>
                <a:t>. Je werkt 32 uur en daarnaast volg je de bijscholing. Je krijgt les en theorie over een nieuwe autotechniek of je moet de scholing volgen om je functie te mogen blijven doen</a:t>
              </a:r>
            </a:p>
            <a:p>
              <a:pPr marL="285750" indent="-285750">
                <a:buFont typeface="Wingdings" panose="05000000000000000000" pitchFamily="2" charset="2"/>
                <a:buChar char="Ø"/>
              </a:pPr>
              <a:r>
                <a:rPr lang="nl-NL" b="1" dirty="0">
                  <a:solidFill>
                    <a:srgbClr val="7030A0"/>
                  </a:solidFill>
                </a:rPr>
                <a:t>Doel: </a:t>
              </a:r>
              <a:r>
                <a:rPr lang="nl-NL" dirty="0">
                  <a:solidFill>
                    <a:srgbClr val="7030A0"/>
                  </a:solidFill>
                </a:rPr>
                <a:t>Je verdient salaris en je zorgt door de scholing dat je deskundig blijft of omdat je extra of andere taken wilt doen in je werk</a:t>
              </a:r>
            </a:p>
            <a:p>
              <a:pPr marL="285750" indent="-285750">
                <a:buFont typeface="Wingdings" panose="05000000000000000000" pitchFamily="2" charset="2"/>
                <a:buChar char="Ø"/>
              </a:pPr>
              <a:endParaRPr lang="nl-NL" b="1" dirty="0">
                <a:solidFill>
                  <a:srgbClr val="7030A0"/>
                </a:solidFill>
              </a:endParaRPr>
            </a:p>
            <a:p>
              <a:pPr marL="285750" indent="-285750">
                <a:buFont typeface="Wingdings" panose="05000000000000000000" pitchFamily="2" charset="2"/>
                <a:buChar char="Ø"/>
              </a:pPr>
              <a:r>
                <a:rPr lang="nl-NL" b="1" dirty="0">
                  <a:solidFill>
                    <a:srgbClr val="7030A0"/>
                  </a:solidFill>
                </a:rPr>
                <a:t>Aanwezigheid:</a:t>
              </a:r>
              <a:r>
                <a:rPr lang="nl-NL" dirty="0">
                  <a:solidFill>
                    <a:srgbClr val="7030A0"/>
                  </a:solidFill>
                </a:rPr>
                <a:t> Je volgt 1 dag of avond per week een bijscholing in je vak</a:t>
              </a:r>
            </a:p>
            <a:p>
              <a:pPr marL="285750" indent="-285750">
                <a:buFont typeface="Wingdings" panose="05000000000000000000" pitchFamily="2" charset="2"/>
                <a:buChar char="Ø"/>
              </a:pPr>
              <a:r>
                <a:rPr lang="nl-NL" b="1" dirty="0">
                  <a:solidFill>
                    <a:srgbClr val="7030A0"/>
                  </a:solidFill>
                </a:rPr>
                <a:t>Begeleiding: N</a:t>
              </a:r>
              <a:r>
                <a:rPr lang="nl-NL" dirty="0">
                  <a:solidFill>
                    <a:srgbClr val="7030A0"/>
                  </a:solidFill>
                </a:rPr>
                <a:t>ee</a:t>
              </a:r>
            </a:p>
            <a:p>
              <a:pPr marL="285750" indent="-285750">
                <a:buFont typeface="Wingdings" panose="05000000000000000000" pitchFamily="2" charset="2"/>
                <a:buChar char="Ø"/>
              </a:pPr>
              <a:r>
                <a:rPr lang="nl-NL" b="1" dirty="0">
                  <a:solidFill>
                    <a:srgbClr val="7030A0"/>
                  </a:solidFill>
                </a:rPr>
                <a:t>Kosten: </a:t>
              </a:r>
              <a:r>
                <a:rPr lang="nl-NL" dirty="0">
                  <a:solidFill>
                    <a:srgbClr val="7030A0"/>
                  </a:solidFill>
                </a:rPr>
                <a:t> Als de werkgever deze bijscholing nodig vindt betaald hij vaak deze kosten</a:t>
              </a:r>
            </a:p>
          </p:txBody>
        </p:sp>
      </p:grpSp>
      <p:pic>
        <p:nvPicPr>
          <p:cNvPr id="24" name="Afbeelding 23">
            <a:extLst>
              <a:ext uri="{FF2B5EF4-FFF2-40B4-BE49-F238E27FC236}">
                <a16:creationId xmlns:a16="http://schemas.microsoft.com/office/drawing/2014/main" id="{3C22497B-7FE7-4E6F-8FBA-AA074D93446D}"/>
              </a:ext>
            </a:extLst>
          </p:cNvPr>
          <p:cNvPicPr>
            <a:picLocks noChangeAspect="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3484713" y="6131817"/>
            <a:ext cx="1152481" cy="536341"/>
          </a:xfrm>
          <a:prstGeom prst="rect">
            <a:avLst/>
          </a:prstGeom>
        </p:spPr>
      </p:pic>
    </p:spTree>
    <p:extLst>
      <p:ext uri="{BB962C8B-B14F-4D97-AF65-F5344CB8AC3E}">
        <p14:creationId xmlns:p14="http://schemas.microsoft.com/office/powerpoint/2010/main" val="107606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7" name="3D-model 6" descr="Flagstone - round">
                <a:extLst>
                  <a:ext uri="{FF2B5EF4-FFF2-40B4-BE49-F238E27FC236}">
                    <a16:creationId xmlns:a16="http://schemas.microsoft.com/office/drawing/2014/main" id="{88402097-DB49-4C99-92FD-EE25B09EFA44}"/>
                  </a:ext>
                </a:extLst>
              </p:cNvPr>
              <p:cNvGraphicFramePr>
                <a:graphicFrameLocks noChangeAspect="1"/>
              </p:cNvGraphicFramePr>
              <p:nvPr>
                <p:extLst/>
              </p:nvPr>
            </p:nvGraphicFramePr>
            <p:xfrm>
              <a:off x="9826599" y="5267773"/>
              <a:ext cx="1385133" cy="492330"/>
            </p:xfrm>
            <a:graphic>
              <a:graphicData uri="http://schemas.microsoft.com/office/drawing/2017/model3d">
                <am3d:model3d r:embed="rId2">
                  <am3d:spPr>
                    <a:xfrm>
                      <a:off x="0" y="0"/>
                      <a:ext cx="1385133" cy="49233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6413967" ay="4687498" az="6434853"/>
                    <am3d:postTrans dx="0" dy="0" dz="0"/>
                  </am3d:trans>
                  <am3d:raster rName="Office3DRenderer" rVer="16.0.8326">
                    <am3d:blip r:embed="rId3"/>
                  </am3d:raster>
                  <am3d:objViewport viewportSz="18656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7" name="3D-model 6" descr="Flagstone - round">
                <a:extLst>
                  <a:ext uri="{FF2B5EF4-FFF2-40B4-BE49-F238E27FC236}">
                    <a16:creationId xmlns:a16="http://schemas.microsoft.com/office/drawing/2014/main" id="{88402097-DB49-4C99-92FD-EE25B09EFA44}"/>
                  </a:ext>
                </a:extLst>
              </p:cNvPr>
              <p:cNvPicPr>
                <a:picLocks noGrp="1" noRot="1" noChangeAspect="1" noMove="1" noResize="1" noEditPoints="1" noAdjustHandles="1" noChangeArrowheads="1" noChangeShapeType="1" noCrop="1"/>
              </p:cNvPicPr>
              <p:nvPr/>
            </p:nvPicPr>
            <p:blipFill>
              <a:blip r:embed="rId4"/>
              <a:stretch>
                <a:fillRect/>
              </a:stretch>
            </p:blipFill>
            <p:spPr>
              <a:xfrm>
                <a:off x="9826599" y="5267773"/>
                <a:ext cx="1385133" cy="49233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8" name="3D-model 7" descr="Flagstone - round">
                <a:extLst>
                  <a:ext uri="{FF2B5EF4-FFF2-40B4-BE49-F238E27FC236}">
                    <a16:creationId xmlns:a16="http://schemas.microsoft.com/office/drawing/2014/main" id="{1C8BE684-99B3-4A92-B7C8-57E13223A670}"/>
                  </a:ext>
                </a:extLst>
              </p:cNvPr>
              <p:cNvGraphicFramePr>
                <a:graphicFrameLocks noChangeAspect="1"/>
              </p:cNvGraphicFramePr>
              <p:nvPr>
                <p:extLst/>
              </p:nvPr>
            </p:nvGraphicFramePr>
            <p:xfrm>
              <a:off x="6555727" y="6394243"/>
              <a:ext cx="804860" cy="397805"/>
            </p:xfrm>
            <a:graphic>
              <a:graphicData uri="http://schemas.microsoft.com/office/drawing/2017/model3d">
                <am3d:model3d r:embed="rId2">
                  <am3d:spPr>
                    <a:xfrm>
                      <a:off x="0" y="0"/>
                      <a:ext cx="804860" cy="397805"/>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5"/>
                  </am3d:raster>
                  <am3d:objViewport viewportSz="10453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3D-model 7" descr="Flagstone - round">
                <a:extLst>
                  <a:ext uri="{FF2B5EF4-FFF2-40B4-BE49-F238E27FC236}">
                    <a16:creationId xmlns:a16="http://schemas.microsoft.com/office/drawing/2014/main" id="{1C8BE684-99B3-4A92-B7C8-57E13223A670}"/>
                  </a:ext>
                </a:extLst>
              </p:cNvPr>
              <p:cNvPicPr>
                <a:picLocks noGrp="1" noRot="1" noChangeAspect="1" noMove="1" noResize="1" noEditPoints="1" noAdjustHandles="1" noChangeArrowheads="1" noChangeShapeType="1" noCrop="1"/>
              </p:cNvPicPr>
              <p:nvPr/>
            </p:nvPicPr>
            <p:blipFill>
              <a:blip r:embed="rId6"/>
              <a:stretch>
                <a:fillRect/>
              </a:stretch>
            </p:blipFill>
            <p:spPr>
              <a:xfrm>
                <a:off x="6555727" y="6394243"/>
                <a:ext cx="804860" cy="397805"/>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9" name="3D-model 8" descr="Flagstone - round">
                <a:extLst>
                  <a:ext uri="{FF2B5EF4-FFF2-40B4-BE49-F238E27FC236}">
                    <a16:creationId xmlns:a16="http://schemas.microsoft.com/office/drawing/2014/main" id="{CBB4CEC4-8BDE-42BD-8DA7-B2EF7469F863}"/>
                  </a:ext>
                </a:extLst>
              </p:cNvPr>
              <p:cNvGraphicFramePr>
                <a:graphicFrameLocks noChangeAspect="1"/>
              </p:cNvGraphicFramePr>
              <p:nvPr>
                <p:extLst/>
              </p:nvPr>
            </p:nvGraphicFramePr>
            <p:xfrm>
              <a:off x="9248993" y="5724154"/>
              <a:ext cx="1226566" cy="536341"/>
            </p:xfrm>
            <a:graphic>
              <a:graphicData uri="http://schemas.microsoft.com/office/drawing/2017/model3d">
                <am3d:model3d r:embed="rId2">
                  <am3d:spPr>
                    <a:xfrm>
                      <a:off x="0" y="0"/>
                      <a:ext cx="1226566" cy="536341"/>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66170" ay="368653" az="94692"/>
                    <am3d:postTrans dx="0" dy="0" dz="0"/>
                  </am3d:trans>
                  <am3d:raster rName="Office3DRenderer" rVer="16.0.8326">
                    <am3d:blip r:embed="rId7"/>
                  </am3d:raster>
                  <am3d:objViewport viewportSz="16639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model 8" descr="Flagstone - round">
                <a:extLst>
                  <a:ext uri="{FF2B5EF4-FFF2-40B4-BE49-F238E27FC236}">
                    <a16:creationId xmlns:a16="http://schemas.microsoft.com/office/drawing/2014/main" id="{CBB4CEC4-8BDE-42BD-8DA7-B2EF7469F863}"/>
                  </a:ext>
                </a:extLst>
              </p:cNvPr>
              <p:cNvPicPr>
                <a:picLocks noGrp="1" noRot="1" noChangeAspect="1" noMove="1" noResize="1" noEditPoints="1" noAdjustHandles="1" noChangeArrowheads="1" noChangeShapeType="1" noCrop="1"/>
              </p:cNvPicPr>
              <p:nvPr/>
            </p:nvPicPr>
            <p:blipFill>
              <a:blip r:embed="rId8"/>
              <a:stretch>
                <a:fillRect/>
              </a:stretch>
            </p:blipFill>
            <p:spPr>
              <a:xfrm>
                <a:off x="9248993" y="5724154"/>
                <a:ext cx="1226566" cy="536341"/>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 name="3D-model 9" descr="Flagstone - round">
                <a:extLst>
                  <a:ext uri="{FF2B5EF4-FFF2-40B4-BE49-F238E27FC236}">
                    <a16:creationId xmlns:a16="http://schemas.microsoft.com/office/drawing/2014/main" id="{1A7ECA80-4799-44AD-91D0-FBC93298E9A9}"/>
                  </a:ext>
                </a:extLst>
              </p:cNvPr>
              <p:cNvGraphicFramePr>
                <a:graphicFrameLocks noChangeAspect="1"/>
              </p:cNvGraphicFramePr>
              <p:nvPr>
                <p:extLst/>
              </p:nvPr>
            </p:nvGraphicFramePr>
            <p:xfrm>
              <a:off x="3299184" y="6235588"/>
              <a:ext cx="1226569" cy="503940"/>
            </p:xfrm>
            <a:graphic>
              <a:graphicData uri="http://schemas.microsoft.com/office/drawing/2017/model3d">
                <am3d:model3d r:embed="rId2">
                  <am3d:spPr>
                    <a:xfrm>
                      <a:off x="0" y="0"/>
                      <a:ext cx="1226569" cy="50394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05989" ay="1127609" az="264000"/>
                    <am3d:postTrans dx="0" dy="0" dz="0"/>
                  </am3d:trans>
                  <am3d:raster rName="Office3DRenderer" rVer="16.0.8326">
                    <am3d:blip r:embed="rId9"/>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model 9" descr="Flagstone - round">
                <a:extLst>
                  <a:ext uri="{FF2B5EF4-FFF2-40B4-BE49-F238E27FC236}">
                    <a16:creationId xmlns:a16="http://schemas.microsoft.com/office/drawing/2014/main" id="{1A7ECA80-4799-44AD-91D0-FBC93298E9A9}"/>
                  </a:ext>
                </a:extLst>
              </p:cNvPr>
              <p:cNvPicPr>
                <a:picLocks noGrp="1" noRot="1" noChangeAspect="1" noMove="1" noResize="1" noEditPoints="1" noAdjustHandles="1" noChangeArrowheads="1" noChangeShapeType="1" noCrop="1"/>
              </p:cNvPicPr>
              <p:nvPr/>
            </p:nvPicPr>
            <p:blipFill>
              <a:blip r:embed="rId10"/>
              <a:stretch>
                <a:fillRect/>
              </a:stretch>
            </p:blipFill>
            <p:spPr>
              <a:xfrm>
                <a:off x="3299184" y="6235588"/>
                <a:ext cx="1226569" cy="50394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1" name="3D-model 10" descr="Flagstone - round">
                <a:extLst>
                  <a:ext uri="{FF2B5EF4-FFF2-40B4-BE49-F238E27FC236}">
                    <a16:creationId xmlns:a16="http://schemas.microsoft.com/office/drawing/2014/main" id="{9D2CB2AF-753B-428E-A0D3-59938D284BB9}"/>
                  </a:ext>
                </a:extLst>
              </p:cNvPr>
              <p:cNvGraphicFramePr>
                <a:graphicFrameLocks noChangeAspect="1"/>
              </p:cNvGraphicFramePr>
              <p:nvPr>
                <p:extLst/>
              </p:nvPr>
            </p:nvGraphicFramePr>
            <p:xfrm>
              <a:off x="4652452" y="6240325"/>
              <a:ext cx="1226570" cy="534703"/>
            </p:xfrm>
            <a:graphic>
              <a:graphicData uri="http://schemas.microsoft.com/office/drawing/2017/model3d">
                <am3d:model3d r:embed="rId2">
                  <am3d:spPr>
                    <a:xfrm>
                      <a:off x="0" y="0"/>
                      <a:ext cx="1226570" cy="53470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38050" ay="449465" az="111437"/>
                    <am3d:postTrans dx="0" dy="0" dz="0"/>
                  </am3d:trans>
                  <am3d:raster rName="Office3DRenderer" rVer="16.0.8326">
                    <am3d:blip r:embed="rId11"/>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model 10" descr="Flagstone - round">
                <a:extLst>
                  <a:ext uri="{FF2B5EF4-FFF2-40B4-BE49-F238E27FC236}">
                    <a16:creationId xmlns:a16="http://schemas.microsoft.com/office/drawing/2014/main" id="{9D2CB2AF-753B-428E-A0D3-59938D284BB9}"/>
                  </a:ext>
                </a:extLst>
              </p:cNvPr>
              <p:cNvPicPr>
                <a:picLocks noGrp="1" noRot="1" noChangeAspect="1" noMove="1" noResize="1" noEditPoints="1" noAdjustHandles="1" noChangeArrowheads="1" noChangeShapeType="1" noCrop="1"/>
              </p:cNvPicPr>
              <p:nvPr/>
            </p:nvPicPr>
            <p:blipFill>
              <a:blip r:embed="rId12"/>
              <a:stretch>
                <a:fillRect/>
              </a:stretch>
            </p:blipFill>
            <p:spPr>
              <a:xfrm>
                <a:off x="4652452" y="6240325"/>
                <a:ext cx="1226570" cy="53470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2" name="3D-model 11" descr="Flagstone - round">
                <a:extLst>
                  <a:ext uri="{FF2B5EF4-FFF2-40B4-BE49-F238E27FC236}">
                    <a16:creationId xmlns:a16="http://schemas.microsoft.com/office/drawing/2014/main" id="{9D79D764-AB47-406B-BDC8-0AE61FD08FB8}"/>
                  </a:ext>
                </a:extLst>
              </p:cNvPr>
              <p:cNvGraphicFramePr>
                <a:graphicFrameLocks noChangeAspect="1"/>
              </p:cNvGraphicFramePr>
              <p:nvPr>
                <p:extLst/>
              </p:nvPr>
            </p:nvGraphicFramePr>
            <p:xfrm>
              <a:off x="7679015" y="6218470"/>
              <a:ext cx="1226571" cy="491986"/>
            </p:xfrm>
            <a:graphic>
              <a:graphicData uri="http://schemas.microsoft.com/office/drawing/2017/model3d">
                <am3d:model3d r:embed="rId2">
                  <am3d:spPr>
                    <a:xfrm>
                      <a:off x="0" y="0"/>
                      <a:ext cx="1226571" cy="491986"/>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743965" ay="452323" az="99131"/>
                    <am3d:postTrans dx="0" dy="0" dz="0"/>
                  </am3d:trans>
                  <am3d:raster rName="Office3DRenderer" rVer="16.0.8326">
                    <am3d:blip r:embed="rId13"/>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2" name="3D-model 11" descr="Flagstone - round">
                <a:extLst>
                  <a:ext uri="{FF2B5EF4-FFF2-40B4-BE49-F238E27FC236}">
                    <a16:creationId xmlns:a16="http://schemas.microsoft.com/office/drawing/2014/main" id="{9D79D764-AB47-406B-BDC8-0AE61FD08FB8}"/>
                  </a:ext>
                </a:extLst>
              </p:cNvPr>
              <p:cNvPicPr>
                <a:picLocks noGrp="1" noRot="1" noChangeAspect="1" noMove="1" noResize="1" noEditPoints="1" noAdjustHandles="1" noChangeArrowheads="1" noChangeShapeType="1" noCrop="1"/>
              </p:cNvPicPr>
              <p:nvPr/>
            </p:nvPicPr>
            <p:blipFill>
              <a:blip r:embed="rId14"/>
              <a:stretch>
                <a:fillRect/>
              </a:stretch>
            </p:blipFill>
            <p:spPr>
              <a:xfrm>
                <a:off x="7679015" y="6218470"/>
                <a:ext cx="1226571" cy="49198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4" name="3D-model 13" descr="Flagstone - round">
                <a:extLst>
                  <a:ext uri="{FF2B5EF4-FFF2-40B4-BE49-F238E27FC236}">
                    <a16:creationId xmlns:a16="http://schemas.microsoft.com/office/drawing/2014/main" id="{FC8D0B73-0559-47EA-B7CE-E6EAD0D35440}"/>
                  </a:ext>
                </a:extLst>
              </p:cNvPr>
              <p:cNvGraphicFramePr>
                <a:graphicFrameLocks noChangeAspect="1"/>
              </p:cNvGraphicFramePr>
              <p:nvPr>
                <p:extLst/>
              </p:nvPr>
            </p:nvGraphicFramePr>
            <p:xfrm>
              <a:off x="10724776" y="6098617"/>
              <a:ext cx="1226569" cy="560990"/>
            </p:xfrm>
            <a:graphic>
              <a:graphicData uri="http://schemas.microsoft.com/office/drawing/2017/model3d">
                <am3d:model3d r:embed="rId2">
                  <am3d:spPr>
                    <a:xfrm>
                      <a:off x="0" y="0"/>
                      <a:ext cx="1226569" cy="56099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5"/>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4" name="3D-model 13" descr="Flagstone - round">
                <a:extLst>
                  <a:ext uri="{FF2B5EF4-FFF2-40B4-BE49-F238E27FC236}">
                    <a16:creationId xmlns:a16="http://schemas.microsoft.com/office/drawing/2014/main" id="{FC8D0B73-0559-47EA-B7CE-E6EAD0D35440}"/>
                  </a:ext>
                </a:extLst>
              </p:cNvPr>
              <p:cNvPicPr>
                <a:picLocks noGrp="1" noRot="1" noChangeAspect="1" noMove="1" noResize="1" noEditPoints="1" noAdjustHandles="1" noChangeArrowheads="1" noChangeShapeType="1" noCrop="1"/>
              </p:cNvPicPr>
              <p:nvPr/>
            </p:nvPicPr>
            <p:blipFill>
              <a:blip r:embed="rId16"/>
              <a:stretch>
                <a:fillRect/>
              </a:stretch>
            </p:blipFill>
            <p:spPr>
              <a:xfrm>
                <a:off x="10724776" y="6098617"/>
                <a:ext cx="1226569" cy="56099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6" name="3D-model 15" descr="Flagstone - round">
                <a:extLst>
                  <a:ext uri="{FF2B5EF4-FFF2-40B4-BE49-F238E27FC236}">
                    <a16:creationId xmlns:a16="http://schemas.microsoft.com/office/drawing/2014/main" id="{9CA7BA5F-DA2D-4113-96F3-E5A023E03347}"/>
                  </a:ext>
                </a:extLst>
              </p:cNvPr>
              <p:cNvGraphicFramePr>
                <a:graphicFrameLocks noChangeAspect="1"/>
              </p:cNvGraphicFramePr>
              <p:nvPr>
                <p:extLst/>
              </p:nvPr>
            </p:nvGraphicFramePr>
            <p:xfrm>
              <a:off x="11062091" y="5025919"/>
              <a:ext cx="859608" cy="393154"/>
            </p:xfrm>
            <a:graphic>
              <a:graphicData uri="http://schemas.microsoft.com/office/drawing/2017/model3d">
                <am3d:model3d r:embed="rId2">
                  <am3d:spPr>
                    <a:xfrm>
                      <a:off x="0" y="0"/>
                      <a:ext cx="859608" cy="39315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7"/>
                  </am3d:raster>
                  <am3d:objViewport viewportSz="11661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6" name="3D-model 15" descr="Flagstone - round">
                <a:extLst>
                  <a:ext uri="{FF2B5EF4-FFF2-40B4-BE49-F238E27FC236}">
                    <a16:creationId xmlns:a16="http://schemas.microsoft.com/office/drawing/2014/main" id="{9CA7BA5F-DA2D-4113-96F3-E5A023E03347}"/>
                  </a:ext>
                </a:extLst>
              </p:cNvPr>
              <p:cNvPicPr>
                <a:picLocks noGrp="1" noRot="1" noChangeAspect="1" noMove="1" noResize="1" noEditPoints="1" noAdjustHandles="1" noChangeArrowheads="1" noChangeShapeType="1" noCrop="1"/>
              </p:cNvPicPr>
              <p:nvPr/>
            </p:nvPicPr>
            <p:blipFill>
              <a:blip r:embed="rId18"/>
              <a:stretch>
                <a:fillRect/>
              </a:stretch>
            </p:blipFill>
            <p:spPr>
              <a:xfrm>
                <a:off x="11062091" y="5025919"/>
                <a:ext cx="859608" cy="393154"/>
              </a:xfrm>
              <a:prstGeom prst="rect">
                <a:avLst/>
              </a:prstGeom>
            </p:spPr>
          </p:pic>
        </mc:Fallback>
      </mc:AlternateContent>
      <p:sp>
        <p:nvSpPr>
          <p:cNvPr id="20" name="Rechthoek 19">
            <a:extLst>
              <a:ext uri="{FF2B5EF4-FFF2-40B4-BE49-F238E27FC236}">
                <a16:creationId xmlns:a16="http://schemas.microsoft.com/office/drawing/2014/main" id="{1C960E17-BD82-4FEE-A0D6-553FB52EFCF9}"/>
              </a:ext>
            </a:extLst>
          </p:cNvPr>
          <p:cNvSpPr/>
          <p:nvPr/>
        </p:nvSpPr>
        <p:spPr>
          <a:xfrm>
            <a:off x="105311" y="-14499"/>
            <a:ext cx="12078955" cy="1354217"/>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STEPPING STONES </a:t>
            </a:r>
          </a:p>
          <a:p>
            <a:pPr algn="ctr"/>
            <a:r>
              <a:rPr lang="nl-NL" sz="28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mc:AlternateContent xmlns:mc="http://schemas.openxmlformats.org/markup-compatibility/2006" xmlns:am3d="http://schemas.microsoft.com/office/drawing/2017/model3d">
        <mc:Choice Requires="am3d">
          <p:graphicFrame>
            <p:nvGraphicFramePr>
              <p:cNvPr id="52" name="3D-model 51" descr="Flagstone - round">
                <a:extLst>
                  <a:ext uri="{FF2B5EF4-FFF2-40B4-BE49-F238E27FC236}">
                    <a16:creationId xmlns:a16="http://schemas.microsoft.com/office/drawing/2014/main" id="{655FBA17-5574-4BB6-8CEA-C8D276D2DDAE}"/>
                  </a:ext>
                </a:extLst>
              </p:cNvPr>
              <p:cNvGraphicFramePr>
                <a:graphicFrameLocks noChangeAspect="1"/>
              </p:cNvGraphicFramePr>
              <p:nvPr>
                <p:extLst/>
              </p:nvPr>
            </p:nvGraphicFramePr>
            <p:xfrm>
              <a:off x="9424169" y="6234618"/>
              <a:ext cx="1051390" cy="519653"/>
            </p:xfrm>
            <a:graphic>
              <a:graphicData uri="http://schemas.microsoft.com/office/drawing/2017/model3d">
                <am3d:model3d r:embed="rId2">
                  <am3d:spPr>
                    <a:xfrm>
                      <a:off x="0" y="0"/>
                      <a:ext cx="1051390" cy="51965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19"/>
                  </am3d:raster>
                  <am3d:objViewport viewportSz="13655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2" name="3D-model 51" descr="Flagstone - round">
                <a:extLst>
                  <a:ext uri="{FF2B5EF4-FFF2-40B4-BE49-F238E27FC236}">
                    <a16:creationId xmlns:a16="http://schemas.microsoft.com/office/drawing/2014/main" id="{655FBA17-5574-4BB6-8CEA-C8D276D2DDAE}"/>
                  </a:ext>
                </a:extLst>
              </p:cNvPr>
              <p:cNvPicPr>
                <a:picLocks noGrp="1" noRot="1" noChangeAspect="1" noMove="1" noResize="1" noEditPoints="1" noAdjustHandles="1" noChangeArrowheads="1" noChangeShapeType="1" noCrop="1"/>
              </p:cNvPicPr>
              <p:nvPr/>
            </p:nvPicPr>
            <p:blipFill>
              <a:blip r:embed="rId20"/>
              <a:stretch>
                <a:fillRect/>
              </a:stretch>
            </p:blipFill>
            <p:spPr>
              <a:xfrm>
                <a:off x="9424169" y="6234618"/>
                <a:ext cx="1051390" cy="51965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3" name="3D-model 52" descr="Flagstone - round">
                <a:extLst>
                  <a:ext uri="{FF2B5EF4-FFF2-40B4-BE49-F238E27FC236}">
                    <a16:creationId xmlns:a16="http://schemas.microsoft.com/office/drawing/2014/main" id="{031DC2A5-6F98-4C54-83AF-F4DDFB20A714}"/>
                  </a:ext>
                </a:extLst>
              </p:cNvPr>
              <p:cNvGraphicFramePr>
                <a:graphicFrameLocks noChangeAspect="1"/>
              </p:cNvGraphicFramePr>
              <p:nvPr>
                <p:extLst/>
              </p:nvPr>
            </p:nvGraphicFramePr>
            <p:xfrm>
              <a:off x="10171304" y="4849296"/>
              <a:ext cx="626142" cy="231263"/>
            </p:xfrm>
            <a:graphic>
              <a:graphicData uri="http://schemas.microsoft.com/office/drawing/2017/model3d">
                <am3d:model3d r:embed="rId2">
                  <am3d:spPr>
                    <a:xfrm>
                      <a:off x="0" y="0"/>
                      <a:ext cx="626142" cy="23126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0023940" ay="265067" az="10739195"/>
                    <am3d:postTrans dx="0" dy="0" dz="0"/>
                  </am3d:trans>
                  <am3d:raster rName="Office3DRenderer" rVer="16.0.8326">
                    <am3d:blip r:embed="rId21"/>
                  </am3d:raster>
                  <am3d:objViewport viewportSz="7969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3" name="3D-model 52" descr="Flagstone - round">
                <a:extLst>
                  <a:ext uri="{FF2B5EF4-FFF2-40B4-BE49-F238E27FC236}">
                    <a16:creationId xmlns:a16="http://schemas.microsoft.com/office/drawing/2014/main" id="{031DC2A5-6F98-4C54-83AF-F4DDFB20A714}"/>
                  </a:ext>
                </a:extLst>
              </p:cNvPr>
              <p:cNvPicPr>
                <a:picLocks noGrp="1" noRot="1" noChangeAspect="1" noMove="1" noResize="1" noEditPoints="1" noAdjustHandles="1" noChangeArrowheads="1" noChangeShapeType="1" noCrop="1"/>
              </p:cNvPicPr>
              <p:nvPr/>
            </p:nvPicPr>
            <p:blipFill>
              <a:blip r:embed="rId22"/>
              <a:stretch>
                <a:fillRect/>
              </a:stretch>
            </p:blipFill>
            <p:spPr>
              <a:xfrm>
                <a:off x="10171304" y="4849296"/>
                <a:ext cx="626142" cy="23126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4" name="3D-model 53" descr="Flagstone - round">
                <a:extLst>
                  <a:ext uri="{FF2B5EF4-FFF2-40B4-BE49-F238E27FC236}">
                    <a16:creationId xmlns:a16="http://schemas.microsoft.com/office/drawing/2014/main" id="{D7998F69-2C95-4082-9C01-348B6C356F23}"/>
                  </a:ext>
                </a:extLst>
              </p:cNvPr>
              <p:cNvGraphicFramePr>
                <a:graphicFrameLocks noChangeAspect="1"/>
              </p:cNvGraphicFramePr>
              <p:nvPr>
                <p:extLst/>
              </p:nvPr>
            </p:nvGraphicFramePr>
            <p:xfrm>
              <a:off x="5786334" y="6079409"/>
              <a:ext cx="937205" cy="399984"/>
            </p:xfrm>
            <a:graphic>
              <a:graphicData uri="http://schemas.microsoft.com/office/drawing/2017/model3d">
                <am3d:model3d r:embed="rId2">
                  <am3d:spPr>
                    <a:xfrm>
                      <a:off x="0" y="0"/>
                      <a:ext cx="937205" cy="39998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732650" ay="3883818" az="1590450"/>
                    <am3d:postTrans dx="0" dy="0" dz="0"/>
                  </am3d:trans>
                  <am3d:raster rName="Office3DRenderer" rVer="16.0.8326">
                    <am3d:blip r:embed="rId20"/>
                  </am3d:raster>
                  <am3d:objViewport viewportSz="12570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4" name="3D-model 53" descr="Flagstone - round">
                <a:extLst>
                  <a:ext uri="{FF2B5EF4-FFF2-40B4-BE49-F238E27FC236}">
                    <a16:creationId xmlns:a16="http://schemas.microsoft.com/office/drawing/2014/main" id="{D7998F69-2C95-4082-9C01-348B6C356F23}"/>
                  </a:ext>
                </a:extLst>
              </p:cNvPr>
              <p:cNvPicPr>
                <a:picLocks noGrp="1" noRot="1" noChangeAspect="1" noMove="1" noResize="1" noEditPoints="1" noAdjustHandles="1" noChangeArrowheads="1" noChangeShapeType="1" noCrop="1"/>
              </p:cNvPicPr>
              <p:nvPr/>
            </p:nvPicPr>
            <p:blipFill>
              <a:blip r:embed="rId24"/>
              <a:stretch>
                <a:fillRect/>
              </a:stretch>
            </p:blipFill>
            <p:spPr>
              <a:xfrm>
                <a:off x="5786334" y="6079409"/>
                <a:ext cx="937205" cy="399984"/>
              </a:xfrm>
              <a:prstGeom prst="rect">
                <a:avLst/>
              </a:prstGeom>
            </p:spPr>
          </p:pic>
        </mc:Fallback>
      </mc:AlternateContent>
      <p:grpSp>
        <p:nvGrpSpPr>
          <p:cNvPr id="63" name="Groep 62">
            <a:extLst>
              <a:ext uri="{FF2B5EF4-FFF2-40B4-BE49-F238E27FC236}">
                <a16:creationId xmlns:a16="http://schemas.microsoft.com/office/drawing/2014/main" id="{D0B86D81-8D47-4D99-B8D8-468E9D87A54F}"/>
              </a:ext>
            </a:extLst>
          </p:cNvPr>
          <p:cNvGrpSpPr/>
          <p:nvPr/>
        </p:nvGrpSpPr>
        <p:grpSpPr>
          <a:xfrm>
            <a:off x="105310" y="1457830"/>
            <a:ext cx="11597740" cy="4618697"/>
            <a:chOff x="391676" y="1328781"/>
            <a:chExt cx="11239911" cy="4766093"/>
          </a:xfrm>
        </p:grpSpPr>
        <p:sp>
          <p:nvSpPr>
            <p:cNvPr id="58" name="Ovaal 57">
              <a:extLst>
                <a:ext uri="{FF2B5EF4-FFF2-40B4-BE49-F238E27FC236}">
                  <a16:creationId xmlns:a16="http://schemas.microsoft.com/office/drawing/2014/main" id="{7667881A-DE0C-458E-BBE3-1CBB8AB8F898}"/>
                </a:ext>
              </a:extLst>
            </p:cNvPr>
            <p:cNvSpPr/>
            <p:nvPr/>
          </p:nvSpPr>
          <p:spPr>
            <a:xfrm>
              <a:off x="391676" y="1605822"/>
              <a:ext cx="2691579" cy="1836033"/>
            </a:xfrm>
            <a:prstGeom prst="ellipse">
              <a:avLst/>
            </a:prstGeom>
            <a:blipFill>
              <a:blip r:embed="rId25"/>
              <a:tile tx="0" ty="0" sx="100000" sy="100000" flip="none" algn="tl"/>
            </a:blipFill>
            <a:effectLst>
              <a:outerShdw blurRad="50800" dist="38100" dir="3180000" algn="tl" rotWithShape="0">
                <a:prstClr val="black">
                  <a:alpha val="71000"/>
                </a:prstClr>
              </a:outerShdw>
            </a:effectLst>
            <a:scene3d>
              <a:camera prst="obliqueTopLeft"/>
              <a:lightRig rig="threePt" dir="t"/>
            </a:scene3d>
            <a:sp3d extrusionH="76200" contourW="12700" prstMaterial="powder">
              <a:bevelT w="114300" prst="artDeco"/>
              <a:extrusionClr>
                <a:schemeClr val="accent1">
                  <a:lumMod val="75000"/>
                </a:schemeClr>
              </a:extrusionClr>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7030A0"/>
                  </a:solidFill>
                </a:rPr>
                <a:t>STAP</a:t>
              </a:r>
            </a:p>
            <a:p>
              <a:pPr algn="ctr"/>
              <a:r>
                <a:rPr lang="nl-NL" sz="2000" b="1" dirty="0">
                  <a:solidFill>
                    <a:srgbClr val="7030A0"/>
                  </a:solidFill>
                </a:rPr>
                <a:t>Praktijk Leren</a:t>
              </a:r>
            </a:p>
            <a:p>
              <a:pPr algn="ctr"/>
              <a:r>
                <a:rPr lang="nl-NL" sz="2000" b="1" dirty="0">
                  <a:solidFill>
                    <a:srgbClr val="7030A0"/>
                  </a:solidFill>
                </a:rPr>
                <a:t>Plus</a:t>
              </a:r>
            </a:p>
            <a:p>
              <a:pPr algn="ctr"/>
              <a:endParaRPr lang="nl-NL" dirty="0"/>
            </a:p>
          </p:txBody>
        </p:sp>
        <p:sp>
          <p:nvSpPr>
            <p:cNvPr id="62" name="Rechthoek: afgeronde hoeken 61">
              <a:extLst>
                <a:ext uri="{FF2B5EF4-FFF2-40B4-BE49-F238E27FC236}">
                  <a16:creationId xmlns:a16="http://schemas.microsoft.com/office/drawing/2014/main" id="{2B83B2C7-B2D6-4B3E-8843-70077782ED43}"/>
                </a:ext>
              </a:extLst>
            </p:cNvPr>
            <p:cNvSpPr/>
            <p:nvPr/>
          </p:nvSpPr>
          <p:spPr>
            <a:xfrm>
              <a:off x="3219110" y="1328781"/>
              <a:ext cx="8412477" cy="4766093"/>
            </a:xfrm>
            <a:prstGeom prst="roundRect">
              <a:avLst/>
            </a:prstGeom>
            <a:solidFill>
              <a:schemeClr val="bg1"/>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nl-NL" sz="2400" b="1" dirty="0">
                  <a:solidFill>
                    <a:srgbClr val="7030A0"/>
                  </a:solidFill>
                </a:rPr>
                <a:t>STAP Praktijk Leren Plus</a:t>
              </a:r>
            </a:p>
            <a:p>
              <a:pPr marL="285750" indent="-285750">
                <a:buFont typeface="Wingdings" panose="05000000000000000000" pitchFamily="2" charset="2"/>
                <a:buChar char="Ø"/>
              </a:pPr>
              <a:r>
                <a:rPr lang="nl-NL" b="1" dirty="0">
                  <a:solidFill>
                    <a:srgbClr val="7030A0"/>
                  </a:solidFill>
                </a:rPr>
                <a:t>Wat: </a:t>
              </a:r>
              <a:r>
                <a:rPr lang="nl-NL" dirty="0">
                  <a:solidFill>
                    <a:srgbClr val="7030A0"/>
                  </a:solidFill>
                </a:rPr>
                <a:t>Je hebt een werkplek of een werkervaringsplek waar je praktijkopdrachten uitvoert die je gebaseerd zijn op modules van het Mbo. In de praktijk wordt getoetst of je de praktijk kunt uitvoeren. Je krijgt hiervoor een Praktijk Verklaring.</a:t>
              </a:r>
            </a:p>
            <a:p>
              <a:pPr marL="285750" indent="-285750">
                <a:buFont typeface="Wingdings" panose="05000000000000000000" pitchFamily="2" charset="2"/>
                <a:buChar char="Ø"/>
              </a:pPr>
              <a:r>
                <a:rPr lang="nl-NL" b="1" dirty="0">
                  <a:solidFill>
                    <a:srgbClr val="7030A0"/>
                  </a:solidFill>
                </a:rPr>
                <a:t>Praktijk Leren Plus </a:t>
              </a:r>
              <a:r>
                <a:rPr lang="nl-NL" dirty="0">
                  <a:solidFill>
                    <a:srgbClr val="7030A0"/>
                  </a:solidFill>
                </a:rPr>
                <a:t>geven de praktijkopleiders van Werkdag je 1 uur week les om meer modules te behalen.</a:t>
              </a:r>
            </a:p>
            <a:p>
              <a:pPr marL="285750" indent="-285750">
                <a:buFont typeface="Wingdings" panose="05000000000000000000" pitchFamily="2" charset="2"/>
                <a:buChar char="Ø"/>
              </a:pPr>
              <a:r>
                <a:rPr lang="nl-NL" b="1" dirty="0">
                  <a:solidFill>
                    <a:srgbClr val="7030A0"/>
                  </a:solidFill>
                </a:rPr>
                <a:t>Doel: </a:t>
              </a:r>
              <a:r>
                <a:rPr lang="nl-NL" dirty="0">
                  <a:solidFill>
                    <a:srgbClr val="7030A0"/>
                  </a:solidFill>
                </a:rPr>
                <a:t>behalen van praktijkverklaringen waarbij e in de praktijk laat zien dat je kunt werken dit is gericht op het krijgen van een betaalde baan.</a:t>
              </a:r>
            </a:p>
            <a:p>
              <a:pPr marL="285750" indent="-285750">
                <a:buFont typeface="Wingdings" panose="05000000000000000000" pitchFamily="2" charset="2"/>
                <a:buChar char="Ø"/>
              </a:pPr>
              <a:endParaRPr lang="nl-NL" b="1" dirty="0">
                <a:solidFill>
                  <a:srgbClr val="7030A0"/>
                </a:solidFill>
              </a:endParaRPr>
            </a:p>
            <a:p>
              <a:pPr marL="285750" indent="-285750">
                <a:buFont typeface="Wingdings" panose="05000000000000000000" pitchFamily="2" charset="2"/>
                <a:buChar char="Ø"/>
              </a:pPr>
              <a:r>
                <a:rPr lang="nl-NL" b="1" dirty="0">
                  <a:solidFill>
                    <a:srgbClr val="7030A0"/>
                  </a:solidFill>
                </a:rPr>
                <a:t>Begeleiding: </a:t>
              </a:r>
              <a:r>
                <a:rPr lang="nl-NL" dirty="0">
                  <a:solidFill>
                    <a:srgbClr val="7030A0"/>
                  </a:solidFill>
                </a:rPr>
                <a:t> Praktijkbegeleider van werkgever en praktijk opleider van Werkdag</a:t>
              </a:r>
            </a:p>
            <a:p>
              <a:pPr marL="285750" indent="-285750">
                <a:buFont typeface="Wingdings" panose="05000000000000000000" pitchFamily="2" charset="2"/>
                <a:buChar char="Ø"/>
              </a:pPr>
              <a:r>
                <a:rPr lang="nl-NL" b="1" dirty="0">
                  <a:solidFill>
                    <a:srgbClr val="7030A0"/>
                  </a:solidFill>
                </a:rPr>
                <a:t>Financiering: </a:t>
              </a:r>
              <a:r>
                <a:rPr lang="nl-NL" dirty="0">
                  <a:solidFill>
                    <a:srgbClr val="7030A0"/>
                  </a:solidFill>
                </a:rPr>
                <a:t>WMO / WLZ</a:t>
              </a:r>
            </a:p>
          </p:txBody>
        </p:sp>
      </p:grpSp>
      <mc:AlternateContent xmlns:mc="http://schemas.openxmlformats.org/markup-compatibility/2006" xmlns:am3d="http://schemas.microsoft.com/office/drawing/2017/model3d">
        <mc:Choice Requires="am3d">
          <p:graphicFrame>
            <p:nvGraphicFramePr>
              <p:cNvPr id="25" name="3D-model 24" descr="Flagstone - round">
                <a:extLst>
                  <a:ext uri="{FF2B5EF4-FFF2-40B4-BE49-F238E27FC236}">
                    <a16:creationId xmlns:a16="http://schemas.microsoft.com/office/drawing/2014/main" id="{9DD0DC9A-A4A4-4951-88B9-C5285C2705EE}"/>
                  </a:ext>
                </a:extLst>
              </p:cNvPr>
              <p:cNvGraphicFramePr>
                <a:graphicFrameLocks noChangeAspect="1"/>
              </p:cNvGraphicFramePr>
              <p:nvPr>
                <p:extLst>
                  <p:ext uri="{D42A27DB-BD31-4B8C-83A1-F6EECF244321}">
                    <p14:modId xmlns:p14="http://schemas.microsoft.com/office/powerpoint/2010/main" val="1705741334"/>
                  </p:ext>
                </p:extLst>
              </p:nvPr>
            </p:nvGraphicFramePr>
            <p:xfrm>
              <a:off x="1270488" y="4545855"/>
              <a:ext cx="1226570" cy="534703"/>
            </p:xfrm>
            <a:graphic>
              <a:graphicData uri="http://schemas.microsoft.com/office/drawing/2017/model3d">
                <am3d:model3d r:embed="rId2">
                  <am3d:spPr>
                    <a:xfrm>
                      <a:off x="0" y="0"/>
                      <a:ext cx="1226570" cy="53470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38050" ay="449465" az="111437"/>
                    <am3d:postTrans dx="0" dy="0" dz="0"/>
                  </am3d:trans>
                  <am3d:raster rName="Office3DRenderer" rVer="16.0.8326">
                    <am3d:blip r:embed="rId12"/>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5" name="3D-model 24" descr="Flagstone - round">
                <a:extLst>
                  <a:ext uri="{FF2B5EF4-FFF2-40B4-BE49-F238E27FC236}">
                    <a16:creationId xmlns:a16="http://schemas.microsoft.com/office/drawing/2014/main" id="{9DD0DC9A-A4A4-4951-88B9-C5285C2705EE}"/>
                  </a:ext>
                </a:extLst>
              </p:cNvPr>
              <p:cNvPicPr>
                <a:picLocks noGrp="1" noRot="1" noChangeAspect="1" noMove="1" noResize="1" noEditPoints="1" noAdjustHandles="1" noChangeArrowheads="1" noChangeShapeType="1" noCrop="1"/>
              </p:cNvPicPr>
              <p:nvPr/>
            </p:nvPicPr>
            <p:blipFill>
              <a:blip r:embed="rId26"/>
              <a:stretch>
                <a:fillRect/>
              </a:stretch>
            </p:blipFill>
            <p:spPr>
              <a:xfrm>
                <a:off x="1270488" y="4545855"/>
                <a:ext cx="1226570" cy="53470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26" name="3D-model 25" descr="Flagstone - round">
                <a:extLst>
                  <a:ext uri="{FF2B5EF4-FFF2-40B4-BE49-F238E27FC236}">
                    <a16:creationId xmlns:a16="http://schemas.microsoft.com/office/drawing/2014/main" id="{D127CA96-CCEA-4053-827C-5AB59D200EC8}"/>
                  </a:ext>
                </a:extLst>
              </p:cNvPr>
              <p:cNvGraphicFramePr>
                <a:graphicFrameLocks noChangeAspect="1"/>
              </p:cNvGraphicFramePr>
              <p:nvPr>
                <p:extLst>
                  <p:ext uri="{D42A27DB-BD31-4B8C-83A1-F6EECF244321}">
                    <p14:modId xmlns:p14="http://schemas.microsoft.com/office/powerpoint/2010/main" val="3844303119"/>
                  </p:ext>
                </p:extLst>
              </p:nvPr>
            </p:nvGraphicFramePr>
            <p:xfrm>
              <a:off x="1705212" y="5080558"/>
              <a:ext cx="1226570" cy="534703"/>
            </p:xfrm>
            <a:graphic>
              <a:graphicData uri="http://schemas.microsoft.com/office/drawing/2017/model3d">
                <am3d:model3d r:embed="rId2">
                  <am3d:spPr>
                    <a:xfrm>
                      <a:off x="0" y="0"/>
                      <a:ext cx="1226570" cy="53470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38050" ay="449465" az="111437"/>
                    <am3d:postTrans dx="0" dy="0" dz="0"/>
                  </am3d:trans>
                  <am3d:raster rName="Office3DRenderer" rVer="16.0.8326">
                    <am3d:blip r:embed="rId12"/>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6" name="3D-model 25" descr="Flagstone - round">
                <a:extLst>
                  <a:ext uri="{FF2B5EF4-FFF2-40B4-BE49-F238E27FC236}">
                    <a16:creationId xmlns:a16="http://schemas.microsoft.com/office/drawing/2014/main" id="{D127CA96-CCEA-4053-827C-5AB59D200EC8}"/>
                  </a:ext>
                </a:extLst>
              </p:cNvPr>
              <p:cNvPicPr>
                <a:picLocks noGrp="1" noRot="1" noChangeAspect="1" noMove="1" noResize="1" noEditPoints="1" noAdjustHandles="1" noChangeArrowheads="1" noChangeShapeType="1" noCrop="1"/>
              </p:cNvPicPr>
              <p:nvPr/>
            </p:nvPicPr>
            <p:blipFill>
              <a:blip r:embed="rId26"/>
              <a:stretch>
                <a:fillRect/>
              </a:stretch>
            </p:blipFill>
            <p:spPr>
              <a:xfrm>
                <a:off x="1705212" y="5080558"/>
                <a:ext cx="1226570" cy="53470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27" name="3D-model 26" descr="Flagstone - round">
                <a:extLst>
                  <a:ext uri="{FF2B5EF4-FFF2-40B4-BE49-F238E27FC236}">
                    <a16:creationId xmlns:a16="http://schemas.microsoft.com/office/drawing/2014/main" id="{86A94FDE-9EAE-4DA5-9630-DEF8856AB54A}"/>
                  </a:ext>
                </a:extLst>
              </p:cNvPr>
              <p:cNvGraphicFramePr>
                <a:graphicFrameLocks noChangeAspect="1"/>
              </p:cNvGraphicFramePr>
              <p:nvPr>
                <p:extLst>
                  <p:ext uri="{D42A27DB-BD31-4B8C-83A1-F6EECF244321}">
                    <p14:modId xmlns:p14="http://schemas.microsoft.com/office/powerpoint/2010/main" val="1061031266"/>
                  </p:ext>
                </p:extLst>
              </p:nvPr>
            </p:nvGraphicFramePr>
            <p:xfrm>
              <a:off x="6759696" y="5967266"/>
              <a:ext cx="1226570" cy="534703"/>
            </p:xfrm>
            <a:graphic>
              <a:graphicData uri="http://schemas.microsoft.com/office/drawing/2017/model3d">
                <am3d:model3d r:embed="rId2">
                  <am3d:spPr>
                    <a:xfrm>
                      <a:off x="0" y="0"/>
                      <a:ext cx="1226570" cy="53470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38050" ay="449465" az="111437"/>
                    <am3d:postTrans dx="0" dy="0" dz="0"/>
                  </am3d:trans>
                  <am3d:raster rName="Office3DRenderer" rVer="16.0.8326">
                    <am3d:blip r:embed="rId11"/>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7" name="3D-model 26" descr="Flagstone - round">
                <a:extLst>
                  <a:ext uri="{FF2B5EF4-FFF2-40B4-BE49-F238E27FC236}">
                    <a16:creationId xmlns:a16="http://schemas.microsoft.com/office/drawing/2014/main" id="{86A94FDE-9EAE-4DA5-9630-DEF8856AB54A}"/>
                  </a:ext>
                </a:extLst>
              </p:cNvPr>
              <p:cNvPicPr>
                <a:picLocks noGrp="1" noRot="1" noChangeAspect="1" noMove="1" noResize="1" noEditPoints="1" noAdjustHandles="1" noChangeArrowheads="1" noChangeShapeType="1" noCrop="1"/>
              </p:cNvPicPr>
              <p:nvPr/>
            </p:nvPicPr>
            <p:blipFill>
              <a:blip r:embed="rId26"/>
              <a:stretch>
                <a:fillRect/>
              </a:stretch>
            </p:blipFill>
            <p:spPr>
              <a:xfrm>
                <a:off x="6759696" y="5967266"/>
                <a:ext cx="1226570" cy="534703"/>
              </a:xfrm>
              <a:prstGeom prst="rect">
                <a:avLst/>
              </a:prstGeom>
            </p:spPr>
          </p:pic>
        </mc:Fallback>
      </mc:AlternateContent>
      <p:pic>
        <p:nvPicPr>
          <p:cNvPr id="24" name="Afbeelding 23">
            <a:extLst>
              <a:ext uri="{FF2B5EF4-FFF2-40B4-BE49-F238E27FC236}">
                <a16:creationId xmlns:a16="http://schemas.microsoft.com/office/drawing/2014/main" id="{3C22497B-7FE7-4E6F-8FBA-AA074D93446D}"/>
              </a:ext>
            </a:extLst>
          </p:cNvPr>
          <p:cNvPicPr>
            <a:picLocks noChangeAspect="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35116" y="4331430"/>
            <a:ext cx="1152481" cy="536341"/>
          </a:xfrm>
          <a:prstGeom prst="rect">
            <a:avLst/>
          </a:prstGeom>
        </p:spPr>
      </p:pic>
    </p:spTree>
    <p:extLst>
      <p:ext uri="{BB962C8B-B14F-4D97-AF65-F5344CB8AC3E}">
        <p14:creationId xmlns:p14="http://schemas.microsoft.com/office/powerpoint/2010/main" val="271954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F43DD2E-98FE-461E-A7FF-7BDA1CC8CA5E}"/>
              </a:ext>
            </a:extLst>
          </p:cNvPr>
          <p:cNvSpPr/>
          <p:nvPr/>
        </p:nvSpPr>
        <p:spPr>
          <a:xfrm>
            <a:off x="0" y="0"/>
            <a:ext cx="12078955" cy="1538883"/>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uitkomsten</a:t>
            </a:r>
          </a:p>
          <a:p>
            <a:pPr algn="ctr"/>
            <a:r>
              <a:rPr lang="nl-NL" sz="40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p:sp>
        <p:nvSpPr>
          <p:cNvPr id="8" name="Rechthoek: afgeronde hoeken 7">
            <a:extLst>
              <a:ext uri="{FF2B5EF4-FFF2-40B4-BE49-F238E27FC236}">
                <a16:creationId xmlns:a16="http://schemas.microsoft.com/office/drawing/2014/main" id="{E0326FA7-F55C-44FE-9DB8-9F44C9DE522B}"/>
              </a:ext>
            </a:extLst>
          </p:cNvPr>
          <p:cNvSpPr/>
          <p:nvPr/>
        </p:nvSpPr>
        <p:spPr>
          <a:xfrm>
            <a:off x="758825" y="1597572"/>
            <a:ext cx="10674350" cy="5087007"/>
          </a:xfrm>
          <a:prstGeom prst="roundRect">
            <a:avLst/>
          </a:prstGeom>
          <a:solidFill>
            <a:schemeClr val="bg1"/>
          </a:solidFill>
          <a:ln w="603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Ø"/>
            </a:pPr>
            <a:r>
              <a:rPr lang="nl-NL" sz="20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Wat zijn uitkomsten</a:t>
            </a:r>
          </a:p>
          <a:p>
            <a:pPr marL="571500" indent="-571500">
              <a:buFont typeface="Wingdings" panose="05000000000000000000" pitchFamily="2" charset="2"/>
              <a:buChar char="Ø"/>
            </a:pPr>
            <a:r>
              <a:rPr lang="nl-NL" sz="20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Welke tops zijn er?</a:t>
            </a:r>
          </a:p>
          <a:p>
            <a:pPr marL="571500" indent="-571500">
              <a:buFont typeface="Wingdings" panose="05000000000000000000" pitchFamily="2" charset="2"/>
              <a:buChar char="Ø"/>
            </a:pPr>
            <a:r>
              <a:rPr lang="nl-NL" sz="20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Welke stepping </a:t>
            </a:r>
            <a:r>
              <a:rPr lang="nl-NL" sz="2000" dirty="0" err="1">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stones</a:t>
            </a:r>
            <a:r>
              <a:rPr lang="nl-NL" sz="20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 moeten er komen?</a:t>
            </a:r>
          </a:p>
          <a:p>
            <a:pPr marL="1028700" lvl="1" indent="-571500">
              <a:buFont typeface="Wingdings" panose="05000000000000000000" pitchFamily="2" charset="2"/>
              <a:buChar char="Ø"/>
            </a:pPr>
            <a:r>
              <a:rPr lang="nl-NL" sz="20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Tussen Vorm begeleide werkplek </a:t>
            </a:r>
          </a:p>
          <a:p>
            <a:pPr marL="571500" indent="-571500">
              <a:buFont typeface="Wingdings" panose="05000000000000000000" pitchFamily="2" charset="2"/>
              <a:buChar char="Ø"/>
            </a:pPr>
            <a:r>
              <a:rPr lang="nl-NL" sz="20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Overstappen maken</a:t>
            </a:r>
          </a:p>
          <a:p>
            <a:pPr marL="571500" indent="-571500">
              <a:buFont typeface="Wingdings" panose="05000000000000000000" pitchFamily="2" charset="2"/>
              <a:buChar char="Ø"/>
            </a:pPr>
            <a:r>
              <a:rPr lang="nl-NL" sz="2000" dirty="0" err="1">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Financiele</a:t>
            </a:r>
            <a:r>
              <a:rPr lang="nl-NL" sz="20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 coach</a:t>
            </a:r>
          </a:p>
          <a:p>
            <a:pPr marL="571500" indent="-571500">
              <a:buFont typeface="Wingdings" panose="05000000000000000000" pitchFamily="2" charset="2"/>
              <a:buChar char="Ø"/>
            </a:pPr>
            <a:r>
              <a:rPr lang="nl-NL" sz="2000" dirty="0" err="1">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Financiele</a:t>
            </a:r>
            <a:r>
              <a:rPr lang="nl-NL" sz="20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 onzekerheid durf</a:t>
            </a:r>
          </a:p>
          <a:p>
            <a:pPr marL="571500" indent="-571500">
              <a:buFont typeface="Wingdings" panose="05000000000000000000" pitchFamily="2" charset="2"/>
              <a:buChar char="Ø"/>
            </a:pPr>
            <a:r>
              <a:rPr lang="nl-NL" sz="20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Vanuit volledig afgekeurd naar werk begin periode ging goed na 3jaar verminderen</a:t>
            </a:r>
          </a:p>
          <a:p>
            <a:pPr marL="571500" indent="-571500">
              <a:buFont typeface="Wingdings" panose="05000000000000000000" pitchFamily="2" charset="2"/>
              <a:buChar char="Ø"/>
            </a:pPr>
            <a:r>
              <a:rPr lang="nl-NL" sz="20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Langer zekerheid geven zeker 5 jaar. Geeft durf om stap te zetten</a:t>
            </a:r>
          </a:p>
          <a:p>
            <a:pPr marL="571500" indent="-571500">
              <a:buFont typeface="Wingdings" panose="05000000000000000000" pitchFamily="2" charset="2"/>
              <a:buChar char="Ø"/>
            </a:pPr>
            <a:r>
              <a:rPr lang="nl-NL" sz="20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Mooi overzicht hoe vul je aan met mogelijkheden en consequenties waar zitten belemmeringen </a:t>
            </a:r>
          </a:p>
          <a:p>
            <a:pPr algn="ctr"/>
            <a:endParaRPr lang="nl-NL" dirty="0">
              <a:solidFill>
                <a:schemeClr val="tx1"/>
              </a:solidFill>
            </a:endParaRPr>
          </a:p>
        </p:txBody>
      </p:sp>
    </p:spTree>
    <p:extLst>
      <p:ext uri="{BB962C8B-B14F-4D97-AF65-F5344CB8AC3E}">
        <p14:creationId xmlns:p14="http://schemas.microsoft.com/office/powerpoint/2010/main" val="3604079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B2449928-40D4-4D43-BAD3-85505C6AA04A}"/>
              </a:ext>
            </a:extLst>
          </p:cNvPr>
          <p:cNvSpPr/>
          <p:nvPr/>
        </p:nvSpPr>
        <p:spPr>
          <a:xfrm>
            <a:off x="0" y="0"/>
            <a:ext cx="12078955" cy="1354217"/>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Doelenboom Waardevol Werk </a:t>
            </a:r>
          </a:p>
          <a:p>
            <a:pPr algn="ctr"/>
            <a:r>
              <a:rPr lang="nl-NL" sz="28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p:pic>
        <p:nvPicPr>
          <p:cNvPr id="4" name="Afbeelding 3">
            <a:extLst>
              <a:ext uri="{FF2B5EF4-FFF2-40B4-BE49-F238E27FC236}">
                <a16:creationId xmlns:a16="http://schemas.microsoft.com/office/drawing/2014/main" id="{04BC69FD-6C37-453F-8C95-710A5371C951}"/>
              </a:ext>
            </a:extLst>
          </p:cNvPr>
          <p:cNvPicPr>
            <a:picLocks noChangeAspect="1"/>
          </p:cNvPicPr>
          <p:nvPr/>
        </p:nvPicPr>
        <p:blipFill rotWithShape="1">
          <a:blip r:embed="rId2"/>
          <a:srcRect l="13270" t="20077" r="3053" b="9119"/>
          <a:stretch/>
        </p:blipFill>
        <p:spPr>
          <a:xfrm>
            <a:off x="1250732" y="1376855"/>
            <a:ext cx="9674772" cy="5457564"/>
          </a:xfrm>
          <a:prstGeom prst="rect">
            <a:avLst/>
          </a:prstGeom>
        </p:spPr>
      </p:pic>
    </p:spTree>
    <p:extLst>
      <p:ext uri="{BB962C8B-B14F-4D97-AF65-F5344CB8AC3E}">
        <p14:creationId xmlns:p14="http://schemas.microsoft.com/office/powerpoint/2010/main" val="1934943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F43DD2E-98FE-461E-A7FF-7BDA1CC8CA5E}"/>
              </a:ext>
            </a:extLst>
          </p:cNvPr>
          <p:cNvSpPr/>
          <p:nvPr/>
        </p:nvSpPr>
        <p:spPr>
          <a:xfrm>
            <a:off x="0" y="0"/>
            <a:ext cx="12078955" cy="1538883"/>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uitkomsten</a:t>
            </a:r>
          </a:p>
          <a:p>
            <a:pPr algn="ctr"/>
            <a:r>
              <a:rPr lang="nl-NL" sz="40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p:sp>
        <p:nvSpPr>
          <p:cNvPr id="8" name="Rechthoek: afgeronde hoeken 7">
            <a:extLst>
              <a:ext uri="{FF2B5EF4-FFF2-40B4-BE49-F238E27FC236}">
                <a16:creationId xmlns:a16="http://schemas.microsoft.com/office/drawing/2014/main" id="{E0326FA7-F55C-44FE-9DB8-9F44C9DE522B}"/>
              </a:ext>
            </a:extLst>
          </p:cNvPr>
          <p:cNvSpPr/>
          <p:nvPr/>
        </p:nvSpPr>
        <p:spPr>
          <a:xfrm>
            <a:off x="107790" y="1629103"/>
            <a:ext cx="12126858" cy="5270938"/>
          </a:xfrm>
          <a:prstGeom prst="roundRect">
            <a:avLst/>
          </a:prstGeom>
          <a:solidFill>
            <a:schemeClr val="bg1"/>
          </a:solidFill>
          <a:ln w="603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Ø"/>
            </a:pPr>
            <a:r>
              <a:rPr lang="nl-NL" sz="16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Wat zijn uitkomsten</a:t>
            </a:r>
          </a:p>
          <a:p>
            <a:pPr marL="571500" indent="-571500">
              <a:buFont typeface="Wingdings" panose="05000000000000000000" pitchFamily="2" charset="2"/>
              <a:buChar char="Ø"/>
            </a:pPr>
            <a:r>
              <a:rPr lang="nl-NL" sz="16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Welke tops zijn er?</a:t>
            </a:r>
          </a:p>
          <a:p>
            <a:pPr marL="571500" indent="-571500">
              <a:buFont typeface="Wingdings" panose="05000000000000000000" pitchFamily="2" charset="2"/>
              <a:buChar char="Ø"/>
            </a:pPr>
            <a:r>
              <a:rPr lang="nl-NL" sz="16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Welke stepping </a:t>
            </a:r>
            <a:r>
              <a:rPr lang="nl-NL" sz="1600" dirty="0" err="1">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stones</a:t>
            </a:r>
            <a:r>
              <a:rPr lang="nl-NL" sz="16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 moeten er komen?</a:t>
            </a:r>
          </a:p>
          <a:p>
            <a:pPr marL="1028700" lvl="1" indent="-571500">
              <a:buFont typeface="Wingdings" panose="05000000000000000000" pitchFamily="2" charset="2"/>
              <a:buChar char="Ø"/>
            </a:pPr>
            <a:r>
              <a:rPr lang="nl-NL" sz="16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Tussen Vorm begeleide werkplek </a:t>
            </a:r>
          </a:p>
          <a:p>
            <a:pPr marL="1028700" lvl="1" indent="-571500">
              <a:buFont typeface="Wingdings" panose="05000000000000000000" pitchFamily="2" charset="2"/>
              <a:buChar char="Ø"/>
            </a:pPr>
            <a:r>
              <a:rPr lang="nl-NL" sz="16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De Wijk plaats daar tref ik mensen die snappen wat ik last van zou kunnen hebben.</a:t>
            </a:r>
          </a:p>
          <a:p>
            <a:pPr marL="571500" indent="-571500">
              <a:buFont typeface="Wingdings" panose="05000000000000000000" pitchFamily="2" charset="2"/>
              <a:buChar char="Ø"/>
            </a:pPr>
            <a:r>
              <a:rPr lang="nl-NL" sz="16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Overstappen maken</a:t>
            </a:r>
          </a:p>
          <a:p>
            <a:pPr marL="571500" indent="-571500">
              <a:buFont typeface="Wingdings" panose="05000000000000000000" pitchFamily="2" charset="2"/>
              <a:buChar char="Ø"/>
            </a:pPr>
            <a:r>
              <a:rPr lang="nl-NL" sz="1600" dirty="0" err="1">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Financiele</a:t>
            </a:r>
            <a:r>
              <a:rPr lang="nl-NL" sz="16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 coach</a:t>
            </a:r>
          </a:p>
          <a:p>
            <a:pPr marL="571500" indent="-571500">
              <a:buFont typeface="Wingdings" panose="05000000000000000000" pitchFamily="2" charset="2"/>
              <a:buChar char="Ø"/>
            </a:pPr>
            <a:r>
              <a:rPr lang="nl-NL" sz="1600" dirty="0" err="1">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Financiele</a:t>
            </a:r>
            <a:r>
              <a:rPr lang="nl-NL" sz="16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 onzekerheid durf</a:t>
            </a:r>
          </a:p>
          <a:p>
            <a:pPr marL="571500" indent="-571500">
              <a:buFont typeface="Wingdings" panose="05000000000000000000" pitchFamily="2" charset="2"/>
              <a:buChar char="Ø"/>
            </a:pPr>
            <a:r>
              <a:rPr lang="nl-NL" sz="16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Vanuit volledig afgekeurd naar werk begin periode ging goed na 3jaar verminderen</a:t>
            </a:r>
          </a:p>
          <a:p>
            <a:pPr marL="571500" indent="-571500">
              <a:buFont typeface="Wingdings" panose="05000000000000000000" pitchFamily="2" charset="2"/>
              <a:buChar char="Ø"/>
            </a:pPr>
            <a:r>
              <a:rPr lang="nl-NL" sz="16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Langer zekerheid geven zeker 5 jaar. Geeft durf om stap te zetten</a:t>
            </a:r>
          </a:p>
          <a:p>
            <a:pPr marL="571500" indent="-571500">
              <a:buFont typeface="Wingdings" panose="05000000000000000000" pitchFamily="2" charset="2"/>
              <a:buChar char="Ø"/>
            </a:pPr>
            <a:r>
              <a:rPr lang="nl-NL" sz="16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Mooi overzicht hoe vul je aan met mogelijkheden en consequenties waar zitten belemmeringen </a:t>
            </a:r>
          </a:p>
          <a:p>
            <a:pPr marL="571500" indent="-571500">
              <a:buFont typeface="Wingdings" panose="05000000000000000000" pitchFamily="2" charset="2"/>
              <a:buChar char="Ø"/>
            </a:pPr>
            <a:r>
              <a:rPr lang="nl-NL" sz="16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Schulden 400K leefgeld proces uitzitten. Volgende stap is moeilijk. Klein beetje geld extra is waardevol. De overgang levert financieel niet veel op. Financieel iets ruimer grote plas water oversteken.</a:t>
            </a:r>
          </a:p>
          <a:p>
            <a:pPr marL="571500" indent="-571500">
              <a:buFont typeface="Wingdings" panose="05000000000000000000" pitchFamily="2" charset="2"/>
              <a:buChar char="Ø"/>
            </a:pPr>
            <a:r>
              <a:rPr lang="nl-NL" sz="16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Ria geen schulden net boven minimum loon 28 30 uur per week moet iets extra kan overhouden. Demotiverend Benefit </a:t>
            </a:r>
            <a:r>
              <a:rPr lang="nl-NL" sz="1600" dirty="0" err="1">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conselelars</a:t>
            </a:r>
            <a:r>
              <a:rPr lang="nl-NL" sz="16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 Brugjes tussen zetten </a:t>
            </a:r>
          </a:p>
          <a:p>
            <a:pPr marL="571500" indent="-571500">
              <a:buFont typeface="Wingdings" panose="05000000000000000000" pitchFamily="2" charset="2"/>
              <a:buChar char="Ø"/>
            </a:pPr>
            <a:r>
              <a:rPr lang="nl-NL" sz="1600" dirty="0" err="1">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Laureen</a:t>
            </a:r>
            <a:r>
              <a:rPr lang="nl-NL" sz="16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rPr>
              <a:t> mensen gaan werken en gaan extra kosten maken niet iets extra oplevert maar zonder die extra geld neem komen de kosten hoger.</a:t>
            </a:r>
          </a:p>
          <a:p>
            <a:pPr marL="571500" indent="-571500">
              <a:buFont typeface="Wingdings" panose="05000000000000000000" pitchFamily="2" charset="2"/>
              <a:buChar char="Ø"/>
            </a:pPr>
            <a:endParaRPr lang="nl-NL" sz="16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endParaRPr>
          </a:p>
          <a:p>
            <a:pPr marL="571500" indent="-571500">
              <a:buFont typeface="Wingdings" panose="05000000000000000000" pitchFamily="2" charset="2"/>
              <a:buChar char="Ø"/>
            </a:pPr>
            <a:endParaRPr lang="nl-NL" sz="1400" dirty="0">
              <a:ln w="0"/>
              <a:solidFill>
                <a:schemeClr val="accent1"/>
              </a:solidFill>
              <a:effectLst>
                <a:outerShdw blurRad="38100" dist="25400" dir="5400000" algn="ctr" rotWithShape="0">
                  <a:srgbClr val="6E747A">
                    <a:alpha val="43000"/>
                  </a:srgbClr>
                </a:outerShdw>
              </a:effectLst>
              <a:latin typeface="BankGothic Md BT" panose="020B0807020203060204" pitchFamily="34" charset="0"/>
            </a:endParaRPr>
          </a:p>
          <a:p>
            <a:pPr algn="ctr"/>
            <a:endParaRPr lang="nl-NL" sz="1400" dirty="0">
              <a:solidFill>
                <a:schemeClr val="tx1"/>
              </a:solidFill>
            </a:endParaRPr>
          </a:p>
        </p:txBody>
      </p:sp>
    </p:spTree>
    <p:extLst>
      <p:ext uri="{BB962C8B-B14F-4D97-AF65-F5344CB8AC3E}">
        <p14:creationId xmlns:p14="http://schemas.microsoft.com/office/powerpoint/2010/main" val="1629333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482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7" name="3D-model 6" descr="Flagstone - round">
                <a:extLst>
                  <a:ext uri="{FF2B5EF4-FFF2-40B4-BE49-F238E27FC236}">
                    <a16:creationId xmlns:a16="http://schemas.microsoft.com/office/drawing/2014/main" id="{88402097-DB49-4C99-92FD-EE25B09EFA44}"/>
                  </a:ext>
                </a:extLst>
              </p:cNvPr>
              <p:cNvGraphicFramePr>
                <a:graphicFrameLocks noChangeAspect="1"/>
              </p:cNvGraphicFramePr>
              <p:nvPr>
                <p:extLst>
                  <p:ext uri="{D42A27DB-BD31-4B8C-83A1-F6EECF244321}">
                    <p14:modId xmlns:p14="http://schemas.microsoft.com/office/powerpoint/2010/main" val="2470155860"/>
                  </p:ext>
                </p:extLst>
              </p:nvPr>
            </p:nvGraphicFramePr>
            <p:xfrm>
              <a:off x="6161809" y="4601240"/>
              <a:ext cx="933303" cy="331732"/>
            </p:xfrm>
            <a:graphic>
              <a:graphicData uri="http://schemas.microsoft.com/office/drawing/2017/model3d">
                <am3d:model3d r:embed="rId2">
                  <am3d:spPr>
                    <a:xfrm>
                      <a:off x="0" y="0"/>
                      <a:ext cx="933303" cy="331732"/>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6413967" ay="4687498" az="6434853"/>
                    <am3d:postTrans dx="0" dy="0" dz="0"/>
                  </am3d:trans>
                  <am3d:raster rName="Office3DRenderer" rVer="16.0.8326">
                    <am3d:blip r:embed="rId3"/>
                  </am3d:raster>
                  <am3d:objViewport viewportSz="12570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7" name="3D-model 6" descr="Flagstone - round">
                <a:extLst>
                  <a:ext uri="{FF2B5EF4-FFF2-40B4-BE49-F238E27FC236}">
                    <a16:creationId xmlns:a16="http://schemas.microsoft.com/office/drawing/2014/main" id="{88402097-DB49-4C99-92FD-EE25B09EFA44}"/>
                  </a:ext>
                </a:extLst>
              </p:cNvPr>
              <p:cNvPicPr>
                <a:picLocks noGrp="1" noRot="1" noChangeAspect="1" noMove="1" noResize="1" noEditPoints="1" noAdjustHandles="1" noChangeArrowheads="1" noChangeShapeType="1" noCrop="1"/>
              </p:cNvPicPr>
              <p:nvPr/>
            </p:nvPicPr>
            <p:blipFill>
              <a:blip r:embed="rId4"/>
              <a:stretch>
                <a:fillRect/>
              </a:stretch>
            </p:blipFill>
            <p:spPr>
              <a:xfrm>
                <a:off x="6161809" y="4601240"/>
                <a:ext cx="933303" cy="331732"/>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8" name="3D-model 7" descr="Flagstone - round">
                <a:extLst>
                  <a:ext uri="{FF2B5EF4-FFF2-40B4-BE49-F238E27FC236}">
                    <a16:creationId xmlns:a16="http://schemas.microsoft.com/office/drawing/2014/main" id="{1C8BE684-99B3-4A92-B7C8-57E13223A670}"/>
                  </a:ext>
                </a:extLst>
              </p:cNvPr>
              <p:cNvGraphicFramePr>
                <a:graphicFrameLocks noChangeAspect="1"/>
              </p:cNvGraphicFramePr>
              <p:nvPr>
                <p:extLst>
                  <p:ext uri="{D42A27DB-BD31-4B8C-83A1-F6EECF244321}">
                    <p14:modId xmlns:p14="http://schemas.microsoft.com/office/powerpoint/2010/main" val="2976239037"/>
                  </p:ext>
                </p:extLst>
              </p:nvPr>
            </p:nvGraphicFramePr>
            <p:xfrm>
              <a:off x="5738781" y="6104119"/>
              <a:ext cx="817305" cy="376306"/>
            </p:xfrm>
            <a:graphic>
              <a:graphicData uri="http://schemas.microsoft.com/office/drawing/2017/model3d">
                <am3d:model3d r:embed="rId2">
                  <am3d:spPr>
                    <a:xfrm>
                      <a:off x="0" y="0"/>
                      <a:ext cx="817305" cy="376306"/>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56720" ay="-526187" az="-149653"/>
                    <am3d:postTrans dx="0" dy="0" dz="0"/>
                  </am3d:trans>
                  <am3d:raster rName="Office3DRenderer" rVer="16.0.8326">
                    <am3d:blip r:embed="rId5"/>
                  </am3d:raster>
                  <am3d:objViewport viewportSz="10453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3D-model 7" descr="Flagstone - round">
                <a:extLst>
                  <a:ext uri="{FF2B5EF4-FFF2-40B4-BE49-F238E27FC236}">
                    <a16:creationId xmlns:a16="http://schemas.microsoft.com/office/drawing/2014/main" id="{1C8BE684-99B3-4A92-B7C8-57E13223A670}"/>
                  </a:ext>
                </a:extLst>
              </p:cNvPr>
              <p:cNvPicPr>
                <a:picLocks noGrp="1" noRot="1" noChangeAspect="1" noMove="1" noResize="1" noEditPoints="1" noAdjustHandles="1" noChangeArrowheads="1" noChangeShapeType="1" noCrop="1"/>
              </p:cNvPicPr>
              <p:nvPr/>
            </p:nvPicPr>
            <p:blipFill>
              <a:blip r:embed="rId6"/>
              <a:stretch>
                <a:fillRect/>
              </a:stretch>
            </p:blipFill>
            <p:spPr>
              <a:xfrm>
                <a:off x="5738781" y="6104119"/>
                <a:ext cx="817305" cy="376306"/>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9" name="3D-model 8" descr="Flagstone - round">
                <a:extLst>
                  <a:ext uri="{FF2B5EF4-FFF2-40B4-BE49-F238E27FC236}">
                    <a16:creationId xmlns:a16="http://schemas.microsoft.com/office/drawing/2014/main" id="{CBB4CEC4-8BDE-42BD-8DA7-B2EF7469F863}"/>
                  </a:ext>
                </a:extLst>
              </p:cNvPr>
              <p:cNvGraphicFramePr>
                <a:graphicFrameLocks noChangeAspect="1"/>
              </p:cNvGraphicFramePr>
              <p:nvPr>
                <p:extLst>
                  <p:ext uri="{D42A27DB-BD31-4B8C-83A1-F6EECF244321}">
                    <p14:modId xmlns:p14="http://schemas.microsoft.com/office/powerpoint/2010/main" val="1285675475"/>
                  </p:ext>
                </p:extLst>
              </p:nvPr>
            </p:nvGraphicFramePr>
            <p:xfrm>
              <a:off x="9248993" y="5724154"/>
              <a:ext cx="1226566" cy="536341"/>
            </p:xfrm>
            <a:graphic>
              <a:graphicData uri="http://schemas.microsoft.com/office/drawing/2017/model3d">
                <am3d:model3d r:embed="rId2">
                  <am3d:spPr>
                    <a:xfrm>
                      <a:off x="0" y="0"/>
                      <a:ext cx="1226566" cy="536341"/>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66170" ay="368653" az="94692"/>
                    <am3d:postTrans dx="0" dy="0" dz="0"/>
                  </am3d:trans>
                  <am3d:raster rName="Office3DRenderer" rVer="16.0.8326">
                    <am3d:blip r:embed="rId7"/>
                  </am3d:raster>
                  <am3d:objViewport viewportSz="16639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model 8" descr="Flagstone - round">
                <a:extLst>
                  <a:ext uri="{FF2B5EF4-FFF2-40B4-BE49-F238E27FC236}">
                    <a16:creationId xmlns:a16="http://schemas.microsoft.com/office/drawing/2014/main" id="{CBB4CEC4-8BDE-42BD-8DA7-B2EF7469F863}"/>
                  </a:ext>
                </a:extLst>
              </p:cNvPr>
              <p:cNvPicPr>
                <a:picLocks noGrp="1" noRot="1" noChangeAspect="1" noMove="1" noResize="1" noEditPoints="1" noAdjustHandles="1" noChangeArrowheads="1" noChangeShapeType="1" noCrop="1"/>
              </p:cNvPicPr>
              <p:nvPr/>
            </p:nvPicPr>
            <p:blipFill>
              <a:blip r:embed="rId8"/>
              <a:stretch>
                <a:fillRect/>
              </a:stretch>
            </p:blipFill>
            <p:spPr>
              <a:xfrm>
                <a:off x="9248993" y="5724154"/>
                <a:ext cx="1226566" cy="536341"/>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 name="3D-model 9" descr="Flagstone - round">
                <a:extLst>
                  <a:ext uri="{FF2B5EF4-FFF2-40B4-BE49-F238E27FC236}">
                    <a16:creationId xmlns:a16="http://schemas.microsoft.com/office/drawing/2014/main" id="{1A7ECA80-4799-44AD-91D0-FBC93298E9A9}"/>
                  </a:ext>
                </a:extLst>
              </p:cNvPr>
              <p:cNvGraphicFramePr>
                <a:graphicFrameLocks noChangeAspect="1"/>
              </p:cNvGraphicFramePr>
              <p:nvPr>
                <p:extLst>
                  <p:ext uri="{D42A27DB-BD31-4B8C-83A1-F6EECF244321}">
                    <p14:modId xmlns:p14="http://schemas.microsoft.com/office/powerpoint/2010/main" val="863328053"/>
                  </p:ext>
                </p:extLst>
              </p:nvPr>
            </p:nvGraphicFramePr>
            <p:xfrm>
              <a:off x="1908534" y="4460987"/>
              <a:ext cx="1226568" cy="503939"/>
            </p:xfrm>
            <a:graphic>
              <a:graphicData uri="http://schemas.microsoft.com/office/drawing/2017/model3d">
                <am3d:model3d r:embed="rId2">
                  <am3d:spPr>
                    <a:xfrm>
                      <a:off x="0" y="0"/>
                      <a:ext cx="1226568" cy="503939"/>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05989" ay="1127609" az="264000"/>
                    <am3d:postTrans dx="0" dy="0" dz="0"/>
                  </am3d:trans>
                  <am3d:raster rName="Office3DRenderer" rVer="16.0.8326">
                    <am3d:blip r:embed="rId9"/>
                  </am3d:raster>
                  <am3d:objViewport viewportSz="16639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model 9" descr="Flagstone - round">
                <a:extLst>
                  <a:ext uri="{FF2B5EF4-FFF2-40B4-BE49-F238E27FC236}">
                    <a16:creationId xmlns:a16="http://schemas.microsoft.com/office/drawing/2014/main" id="{1A7ECA80-4799-44AD-91D0-FBC93298E9A9}"/>
                  </a:ext>
                </a:extLst>
              </p:cNvPr>
              <p:cNvPicPr>
                <a:picLocks noGrp="1" noRot="1" noChangeAspect="1" noMove="1" noResize="1" noEditPoints="1" noAdjustHandles="1" noChangeArrowheads="1" noChangeShapeType="1" noCrop="1"/>
              </p:cNvPicPr>
              <p:nvPr/>
            </p:nvPicPr>
            <p:blipFill>
              <a:blip r:embed="rId10"/>
              <a:stretch>
                <a:fillRect/>
              </a:stretch>
            </p:blipFill>
            <p:spPr>
              <a:xfrm>
                <a:off x="1908534" y="4460987"/>
                <a:ext cx="1226568" cy="503939"/>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1" name="3D-model 10" descr="Flagstone - round">
                <a:extLst>
                  <a:ext uri="{FF2B5EF4-FFF2-40B4-BE49-F238E27FC236}">
                    <a16:creationId xmlns:a16="http://schemas.microsoft.com/office/drawing/2014/main" id="{9D2CB2AF-753B-428E-A0D3-59938D284BB9}"/>
                  </a:ext>
                </a:extLst>
              </p:cNvPr>
              <p:cNvGraphicFramePr>
                <a:graphicFrameLocks noChangeAspect="1"/>
              </p:cNvGraphicFramePr>
              <p:nvPr>
                <p:extLst>
                  <p:ext uri="{D42A27DB-BD31-4B8C-83A1-F6EECF244321}">
                    <p14:modId xmlns:p14="http://schemas.microsoft.com/office/powerpoint/2010/main" val="2277034139"/>
                  </p:ext>
                </p:extLst>
              </p:nvPr>
            </p:nvGraphicFramePr>
            <p:xfrm>
              <a:off x="3137250" y="4024241"/>
              <a:ext cx="788213" cy="332378"/>
            </p:xfrm>
            <a:graphic>
              <a:graphicData uri="http://schemas.microsoft.com/office/drawing/2017/model3d">
                <am3d:model3d r:embed="rId2">
                  <am3d:spPr>
                    <a:xfrm>
                      <a:off x="0" y="0"/>
                      <a:ext cx="788213" cy="332378"/>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449301" ay="3622751" az="1277946"/>
                    <am3d:postTrans dx="0" dy="0" dz="0"/>
                  </am3d:trans>
                  <am3d:raster rName="Office3DRenderer" rVer="16.0.8326">
                    <am3d:blip r:embed="rId11"/>
                  </am3d:raster>
                  <am3d:objViewport viewportSz="101612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model 10" descr="Flagstone - round">
                <a:extLst>
                  <a:ext uri="{FF2B5EF4-FFF2-40B4-BE49-F238E27FC236}">
                    <a16:creationId xmlns:a16="http://schemas.microsoft.com/office/drawing/2014/main" id="{9D2CB2AF-753B-428E-A0D3-59938D284BB9}"/>
                  </a:ext>
                </a:extLst>
              </p:cNvPr>
              <p:cNvPicPr>
                <a:picLocks noGrp="1" noRot="1" noChangeAspect="1" noMove="1" noResize="1" noEditPoints="1" noAdjustHandles="1" noChangeArrowheads="1" noChangeShapeType="1" noCrop="1"/>
              </p:cNvPicPr>
              <p:nvPr/>
            </p:nvPicPr>
            <p:blipFill>
              <a:blip r:embed="rId12"/>
              <a:stretch>
                <a:fillRect/>
              </a:stretch>
            </p:blipFill>
            <p:spPr>
              <a:xfrm>
                <a:off x="3137250" y="4024241"/>
                <a:ext cx="788213" cy="332378"/>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2" name="3D-model 11" descr="Flagstone - round">
                <a:extLst>
                  <a:ext uri="{FF2B5EF4-FFF2-40B4-BE49-F238E27FC236}">
                    <a16:creationId xmlns:a16="http://schemas.microsoft.com/office/drawing/2014/main" id="{9D79D764-AB47-406B-BDC8-0AE61FD08FB8}"/>
                  </a:ext>
                </a:extLst>
              </p:cNvPr>
              <p:cNvGraphicFramePr>
                <a:graphicFrameLocks noChangeAspect="1"/>
              </p:cNvGraphicFramePr>
              <p:nvPr>
                <p:extLst>
                  <p:ext uri="{D42A27DB-BD31-4B8C-83A1-F6EECF244321}">
                    <p14:modId xmlns:p14="http://schemas.microsoft.com/office/powerpoint/2010/main" val="563947227"/>
                  </p:ext>
                </p:extLst>
              </p:nvPr>
            </p:nvGraphicFramePr>
            <p:xfrm>
              <a:off x="4327493" y="4016426"/>
              <a:ext cx="583934" cy="282548"/>
            </p:xfrm>
            <a:graphic>
              <a:graphicData uri="http://schemas.microsoft.com/office/drawing/2017/model3d">
                <am3d:model3d r:embed="rId2">
                  <am3d:spPr>
                    <a:xfrm>
                      <a:off x="0" y="0"/>
                      <a:ext cx="583934" cy="282548"/>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40399" ay="1745032" az="465995"/>
                    <am3d:postTrans dx="0" dy="0" dz="0"/>
                  </am3d:trans>
                  <am3d:raster rName="Office3DRenderer" rVer="16.0.8326">
                    <am3d:blip r:embed="rId13"/>
                  </am3d:raster>
                  <am3d:objViewport viewportSz="7346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2" name="3D-model 11" descr="Flagstone - round">
                <a:extLst>
                  <a:ext uri="{FF2B5EF4-FFF2-40B4-BE49-F238E27FC236}">
                    <a16:creationId xmlns:a16="http://schemas.microsoft.com/office/drawing/2014/main" id="{9D79D764-AB47-406B-BDC8-0AE61FD08FB8}"/>
                  </a:ext>
                </a:extLst>
              </p:cNvPr>
              <p:cNvPicPr>
                <a:picLocks noGrp="1" noRot="1" noChangeAspect="1" noMove="1" noResize="1" noEditPoints="1" noAdjustHandles="1" noChangeArrowheads="1" noChangeShapeType="1" noCrop="1"/>
              </p:cNvPicPr>
              <p:nvPr/>
            </p:nvPicPr>
            <p:blipFill>
              <a:blip r:embed="rId14"/>
              <a:stretch>
                <a:fillRect/>
              </a:stretch>
            </p:blipFill>
            <p:spPr>
              <a:xfrm>
                <a:off x="4327493" y="4016426"/>
                <a:ext cx="583934" cy="282548"/>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4" name="3D-model 13" descr="Flagstone - round">
                <a:extLst>
                  <a:ext uri="{FF2B5EF4-FFF2-40B4-BE49-F238E27FC236}">
                    <a16:creationId xmlns:a16="http://schemas.microsoft.com/office/drawing/2014/main" id="{FC8D0B73-0559-47EA-B7CE-E6EAD0D35440}"/>
                  </a:ext>
                </a:extLst>
              </p:cNvPr>
              <p:cNvGraphicFramePr>
                <a:graphicFrameLocks noChangeAspect="1"/>
              </p:cNvGraphicFramePr>
              <p:nvPr>
                <p:extLst>
                  <p:ext uri="{D42A27DB-BD31-4B8C-83A1-F6EECF244321}">
                    <p14:modId xmlns:p14="http://schemas.microsoft.com/office/powerpoint/2010/main" val="3473245291"/>
                  </p:ext>
                </p:extLst>
              </p:nvPr>
            </p:nvGraphicFramePr>
            <p:xfrm>
              <a:off x="10724776" y="6098617"/>
              <a:ext cx="1226569" cy="560990"/>
            </p:xfrm>
            <a:graphic>
              <a:graphicData uri="http://schemas.microsoft.com/office/drawing/2017/model3d">
                <am3d:model3d r:embed="rId2">
                  <am3d:spPr>
                    <a:xfrm>
                      <a:off x="0" y="0"/>
                      <a:ext cx="1226569" cy="56099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5"/>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4" name="3D-model 13" descr="Flagstone - round">
                <a:extLst>
                  <a:ext uri="{FF2B5EF4-FFF2-40B4-BE49-F238E27FC236}">
                    <a16:creationId xmlns:a16="http://schemas.microsoft.com/office/drawing/2014/main" id="{FC8D0B73-0559-47EA-B7CE-E6EAD0D35440}"/>
                  </a:ext>
                </a:extLst>
              </p:cNvPr>
              <p:cNvPicPr>
                <a:picLocks noGrp="1" noRot="1" noChangeAspect="1" noMove="1" noResize="1" noEditPoints="1" noAdjustHandles="1" noChangeArrowheads="1" noChangeShapeType="1" noCrop="1"/>
              </p:cNvPicPr>
              <p:nvPr/>
            </p:nvPicPr>
            <p:blipFill>
              <a:blip r:embed="rId16"/>
              <a:stretch>
                <a:fillRect/>
              </a:stretch>
            </p:blipFill>
            <p:spPr>
              <a:xfrm>
                <a:off x="10724776" y="6098617"/>
                <a:ext cx="1226569" cy="56099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6" name="3D-model 15" descr="Flagstone - round">
                <a:extLst>
                  <a:ext uri="{FF2B5EF4-FFF2-40B4-BE49-F238E27FC236}">
                    <a16:creationId xmlns:a16="http://schemas.microsoft.com/office/drawing/2014/main" id="{9CA7BA5F-DA2D-4113-96F3-E5A023E03347}"/>
                  </a:ext>
                </a:extLst>
              </p:cNvPr>
              <p:cNvGraphicFramePr>
                <a:graphicFrameLocks noChangeAspect="1"/>
              </p:cNvGraphicFramePr>
              <p:nvPr>
                <p:extLst>
                  <p:ext uri="{D42A27DB-BD31-4B8C-83A1-F6EECF244321}">
                    <p14:modId xmlns:p14="http://schemas.microsoft.com/office/powerpoint/2010/main" val="1728534025"/>
                  </p:ext>
                </p:extLst>
              </p:nvPr>
            </p:nvGraphicFramePr>
            <p:xfrm>
              <a:off x="11062091" y="5025919"/>
              <a:ext cx="859608" cy="393154"/>
            </p:xfrm>
            <a:graphic>
              <a:graphicData uri="http://schemas.microsoft.com/office/drawing/2017/model3d">
                <am3d:model3d r:embed="rId2">
                  <am3d:spPr>
                    <a:xfrm>
                      <a:off x="0" y="0"/>
                      <a:ext cx="859608" cy="39315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7"/>
                  </am3d:raster>
                  <am3d:objViewport viewportSz="11661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6" name="3D-model 15" descr="Flagstone - round">
                <a:extLst>
                  <a:ext uri="{FF2B5EF4-FFF2-40B4-BE49-F238E27FC236}">
                    <a16:creationId xmlns:a16="http://schemas.microsoft.com/office/drawing/2014/main" id="{9CA7BA5F-DA2D-4113-96F3-E5A023E03347}"/>
                  </a:ext>
                </a:extLst>
              </p:cNvPr>
              <p:cNvPicPr>
                <a:picLocks noGrp="1" noRot="1" noChangeAspect="1" noMove="1" noResize="1" noEditPoints="1" noAdjustHandles="1" noChangeArrowheads="1" noChangeShapeType="1" noCrop="1"/>
              </p:cNvPicPr>
              <p:nvPr/>
            </p:nvPicPr>
            <p:blipFill>
              <a:blip r:embed="rId18"/>
              <a:stretch>
                <a:fillRect/>
              </a:stretch>
            </p:blipFill>
            <p:spPr>
              <a:xfrm>
                <a:off x="11062091" y="5025919"/>
                <a:ext cx="859608" cy="393154"/>
              </a:xfrm>
              <a:prstGeom prst="rect">
                <a:avLst/>
              </a:prstGeom>
            </p:spPr>
          </p:pic>
        </mc:Fallback>
      </mc:AlternateContent>
      <p:sp>
        <p:nvSpPr>
          <p:cNvPr id="20" name="Rechthoek 19">
            <a:extLst>
              <a:ext uri="{FF2B5EF4-FFF2-40B4-BE49-F238E27FC236}">
                <a16:creationId xmlns:a16="http://schemas.microsoft.com/office/drawing/2014/main" id="{1C960E17-BD82-4FEE-A0D6-553FB52EFCF9}"/>
              </a:ext>
            </a:extLst>
          </p:cNvPr>
          <p:cNvSpPr/>
          <p:nvPr/>
        </p:nvSpPr>
        <p:spPr>
          <a:xfrm>
            <a:off x="0" y="-3478"/>
            <a:ext cx="12192000" cy="1640229"/>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STEPPING STONES </a:t>
            </a:r>
          </a:p>
          <a:p>
            <a:pPr algn="ctr"/>
            <a:r>
              <a:rPr lang="nl-NL" sz="44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mc:AlternateContent xmlns:mc="http://schemas.openxmlformats.org/markup-compatibility/2006" xmlns:am3d="http://schemas.microsoft.com/office/drawing/2017/model3d">
        <mc:Choice Requires="am3d">
          <p:graphicFrame>
            <p:nvGraphicFramePr>
              <p:cNvPr id="52" name="3D-model 51" descr="Flagstone - round">
                <a:extLst>
                  <a:ext uri="{FF2B5EF4-FFF2-40B4-BE49-F238E27FC236}">
                    <a16:creationId xmlns:a16="http://schemas.microsoft.com/office/drawing/2014/main" id="{655FBA17-5574-4BB6-8CEA-C8D276D2DDAE}"/>
                  </a:ext>
                </a:extLst>
              </p:cNvPr>
              <p:cNvGraphicFramePr>
                <a:graphicFrameLocks noChangeAspect="1"/>
              </p:cNvGraphicFramePr>
              <p:nvPr>
                <p:extLst>
                  <p:ext uri="{D42A27DB-BD31-4B8C-83A1-F6EECF244321}">
                    <p14:modId xmlns:p14="http://schemas.microsoft.com/office/powerpoint/2010/main" val="2862690711"/>
                  </p:ext>
                </p:extLst>
              </p:nvPr>
            </p:nvGraphicFramePr>
            <p:xfrm>
              <a:off x="8657405" y="6347245"/>
              <a:ext cx="804860" cy="397805"/>
            </p:xfrm>
            <a:graphic>
              <a:graphicData uri="http://schemas.microsoft.com/office/drawing/2017/model3d">
                <am3d:model3d r:embed="rId2">
                  <am3d:spPr>
                    <a:xfrm>
                      <a:off x="0" y="0"/>
                      <a:ext cx="804860" cy="397805"/>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19"/>
                  </am3d:raster>
                  <am3d:objViewport viewportSz="10453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2" name="3D-model 51" descr="Flagstone - round">
                <a:extLst>
                  <a:ext uri="{FF2B5EF4-FFF2-40B4-BE49-F238E27FC236}">
                    <a16:creationId xmlns:a16="http://schemas.microsoft.com/office/drawing/2014/main" id="{655FBA17-5574-4BB6-8CEA-C8D276D2DDAE}"/>
                  </a:ext>
                </a:extLst>
              </p:cNvPr>
              <p:cNvPicPr>
                <a:picLocks noGrp="1" noRot="1" noChangeAspect="1" noMove="1" noResize="1" noEditPoints="1" noAdjustHandles="1" noChangeArrowheads="1" noChangeShapeType="1" noCrop="1"/>
              </p:cNvPicPr>
              <p:nvPr/>
            </p:nvPicPr>
            <p:blipFill>
              <a:blip r:embed="rId20"/>
              <a:stretch>
                <a:fillRect/>
              </a:stretch>
            </p:blipFill>
            <p:spPr>
              <a:xfrm>
                <a:off x="8657405" y="6347245"/>
                <a:ext cx="804860" cy="397805"/>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3" name="3D-model 52" descr="Flagstone - round">
                <a:extLst>
                  <a:ext uri="{FF2B5EF4-FFF2-40B4-BE49-F238E27FC236}">
                    <a16:creationId xmlns:a16="http://schemas.microsoft.com/office/drawing/2014/main" id="{031DC2A5-6F98-4C54-83AF-F4DDFB20A714}"/>
                  </a:ext>
                </a:extLst>
              </p:cNvPr>
              <p:cNvGraphicFramePr>
                <a:graphicFrameLocks noChangeAspect="1"/>
              </p:cNvGraphicFramePr>
              <p:nvPr>
                <p:extLst>
                  <p:ext uri="{D42A27DB-BD31-4B8C-83A1-F6EECF244321}">
                    <p14:modId xmlns:p14="http://schemas.microsoft.com/office/powerpoint/2010/main" val="32344383"/>
                  </p:ext>
                </p:extLst>
              </p:nvPr>
            </p:nvGraphicFramePr>
            <p:xfrm>
              <a:off x="10171304" y="4849296"/>
              <a:ext cx="626142" cy="231263"/>
            </p:xfrm>
            <a:graphic>
              <a:graphicData uri="http://schemas.microsoft.com/office/drawing/2017/model3d">
                <am3d:model3d r:embed="rId2">
                  <am3d:spPr>
                    <a:xfrm>
                      <a:off x="0" y="0"/>
                      <a:ext cx="626142" cy="23126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0023940" ay="265067" az="10739195"/>
                    <am3d:postTrans dx="0" dy="0" dz="0"/>
                  </am3d:trans>
                  <am3d:raster rName="Office3DRenderer" rVer="16.0.8326">
                    <am3d:blip r:embed="rId21"/>
                  </am3d:raster>
                  <am3d:objViewport viewportSz="7969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3" name="3D-model 52" descr="Flagstone - round">
                <a:extLst>
                  <a:ext uri="{FF2B5EF4-FFF2-40B4-BE49-F238E27FC236}">
                    <a16:creationId xmlns:a16="http://schemas.microsoft.com/office/drawing/2014/main" id="{031DC2A5-6F98-4C54-83AF-F4DDFB20A714}"/>
                  </a:ext>
                </a:extLst>
              </p:cNvPr>
              <p:cNvPicPr>
                <a:picLocks noGrp="1" noRot="1" noChangeAspect="1" noMove="1" noResize="1" noEditPoints="1" noAdjustHandles="1" noChangeArrowheads="1" noChangeShapeType="1" noCrop="1"/>
              </p:cNvPicPr>
              <p:nvPr/>
            </p:nvPicPr>
            <p:blipFill>
              <a:blip r:embed="rId22"/>
              <a:stretch>
                <a:fillRect/>
              </a:stretch>
            </p:blipFill>
            <p:spPr>
              <a:xfrm>
                <a:off x="10171304" y="4849296"/>
                <a:ext cx="626142" cy="23126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4" name="3D-model 53" descr="Flagstone - round">
                <a:extLst>
                  <a:ext uri="{FF2B5EF4-FFF2-40B4-BE49-F238E27FC236}">
                    <a16:creationId xmlns:a16="http://schemas.microsoft.com/office/drawing/2014/main" id="{D7998F69-2C95-4082-9C01-348B6C356F23}"/>
                  </a:ext>
                </a:extLst>
              </p:cNvPr>
              <p:cNvGraphicFramePr>
                <a:graphicFrameLocks noChangeAspect="1"/>
              </p:cNvGraphicFramePr>
              <p:nvPr>
                <p:extLst>
                  <p:ext uri="{D42A27DB-BD31-4B8C-83A1-F6EECF244321}">
                    <p14:modId xmlns:p14="http://schemas.microsoft.com/office/powerpoint/2010/main" val="1810416443"/>
                  </p:ext>
                </p:extLst>
              </p:nvPr>
            </p:nvGraphicFramePr>
            <p:xfrm>
              <a:off x="1240267" y="5411952"/>
              <a:ext cx="952343" cy="426828"/>
            </p:xfrm>
            <a:graphic>
              <a:graphicData uri="http://schemas.microsoft.com/office/drawing/2017/model3d">
                <am3d:model3d r:embed="rId2">
                  <am3d:spPr>
                    <a:xfrm>
                      <a:off x="0" y="0"/>
                      <a:ext cx="952343" cy="426828"/>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792450" ay="-173231" az="-10747736"/>
                    <am3d:postTrans dx="0" dy="0" dz="0"/>
                  </am3d:trans>
                  <am3d:raster rName="Office3DRenderer" rVer="16.0.8326">
                    <am3d:blip r:embed="rId23"/>
                  </am3d:raster>
                  <am3d:objViewport viewportSz="12570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4" name="3D-model 53" descr="Flagstone - round">
                <a:extLst>
                  <a:ext uri="{FF2B5EF4-FFF2-40B4-BE49-F238E27FC236}">
                    <a16:creationId xmlns:a16="http://schemas.microsoft.com/office/drawing/2014/main" id="{D7998F69-2C95-4082-9C01-348B6C356F23}"/>
                  </a:ext>
                </a:extLst>
              </p:cNvPr>
              <p:cNvPicPr>
                <a:picLocks noGrp="1" noRot="1" noChangeAspect="1" noMove="1" noResize="1" noEditPoints="1" noAdjustHandles="1" noChangeArrowheads="1" noChangeShapeType="1" noCrop="1"/>
              </p:cNvPicPr>
              <p:nvPr/>
            </p:nvPicPr>
            <p:blipFill>
              <a:blip r:embed="rId24"/>
              <a:stretch>
                <a:fillRect/>
              </a:stretch>
            </p:blipFill>
            <p:spPr>
              <a:xfrm>
                <a:off x="1240267" y="5411952"/>
                <a:ext cx="952343" cy="426828"/>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5" name="3D-model 54" descr="Flagstone - round">
                <a:extLst>
                  <a:ext uri="{FF2B5EF4-FFF2-40B4-BE49-F238E27FC236}">
                    <a16:creationId xmlns:a16="http://schemas.microsoft.com/office/drawing/2014/main" id="{70BB3C65-814E-45DC-BBAC-F498FE192B01}"/>
                  </a:ext>
                </a:extLst>
              </p:cNvPr>
              <p:cNvGraphicFramePr>
                <a:graphicFrameLocks noChangeAspect="1"/>
              </p:cNvGraphicFramePr>
              <p:nvPr>
                <p:extLst>
                  <p:ext uri="{D42A27DB-BD31-4B8C-83A1-F6EECF244321}">
                    <p14:modId xmlns:p14="http://schemas.microsoft.com/office/powerpoint/2010/main" val="677024999"/>
                  </p:ext>
                </p:extLst>
              </p:nvPr>
            </p:nvGraphicFramePr>
            <p:xfrm>
              <a:off x="293400" y="4628724"/>
              <a:ext cx="1085271" cy="514076"/>
            </p:xfrm>
            <a:graphic>
              <a:graphicData uri="http://schemas.microsoft.com/office/drawing/2017/model3d">
                <am3d:model3d r:embed="rId2">
                  <am3d:spPr>
                    <a:xfrm>
                      <a:off x="0" y="0"/>
                      <a:ext cx="1085271" cy="514076"/>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010924" ay="1551497" az="451461"/>
                    <am3d:postTrans dx="0" dy="0" dz="0"/>
                  </am3d:trans>
                  <am3d:raster rName="Office3DRenderer" rVer="16.0.8326">
                    <am3d:blip r:embed="rId25"/>
                  </am3d:raster>
                  <am3d:objViewport viewportSz="14660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5" name="3D-model 54" descr="Flagstone - round">
                <a:extLst>
                  <a:ext uri="{FF2B5EF4-FFF2-40B4-BE49-F238E27FC236}">
                    <a16:creationId xmlns:a16="http://schemas.microsoft.com/office/drawing/2014/main" id="{70BB3C65-814E-45DC-BBAC-F498FE192B01}"/>
                  </a:ext>
                </a:extLst>
              </p:cNvPr>
              <p:cNvPicPr>
                <a:picLocks noGrp="1" noRot="1" noChangeAspect="1" noMove="1" noResize="1" noEditPoints="1" noAdjustHandles="1" noChangeArrowheads="1" noChangeShapeType="1" noCrop="1"/>
              </p:cNvPicPr>
              <p:nvPr/>
            </p:nvPicPr>
            <p:blipFill>
              <a:blip r:embed="rId26"/>
              <a:stretch>
                <a:fillRect/>
              </a:stretch>
            </p:blipFill>
            <p:spPr>
              <a:xfrm>
                <a:off x="293400" y="4628724"/>
                <a:ext cx="1085271" cy="51407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7" name="3D-model 56" descr="Flagstone - round">
                <a:extLst>
                  <a:ext uri="{FF2B5EF4-FFF2-40B4-BE49-F238E27FC236}">
                    <a16:creationId xmlns:a16="http://schemas.microsoft.com/office/drawing/2014/main" id="{738438C5-749B-440F-8FA2-C893114B6A9F}"/>
                  </a:ext>
                </a:extLst>
              </p:cNvPr>
              <p:cNvGraphicFramePr>
                <a:graphicFrameLocks noChangeAspect="1"/>
              </p:cNvGraphicFramePr>
              <p:nvPr>
                <p:extLst>
                  <p:ext uri="{D42A27DB-BD31-4B8C-83A1-F6EECF244321}">
                    <p14:modId xmlns:p14="http://schemas.microsoft.com/office/powerpoint/2010/main" val="1418993868"/>
                  </p:ext>
                </p:extLst>
              </p:nvPr>
            </p:nvGraphicFramePr>
            <p:xfrm>
              <a:off x="4619207" y="4988917"/>
              <a:ext cx="1823426" cy="863729"/>
            </p:xfrm>
            <a:graphic>
              <a:graphicData uri="http://schemas.microsoft.com/office/drawing/2017/model3d">
                <am3d:model3d r:embed="rId2">
                  <am3d:spPr>
                    <a:xfrm>
                      <a:off x="0" y="0"/>
                      <a:ext cx="1823426" cy="863729"/>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49146" ay="-602047" az="-169560"/>
                    <am3d:postTrans dx="0" dy="0" dz="0"/>
                  </am3d:trans>
                  <am3d:raster rName="Office3DRenderer" rVer="16.0.8326">
                    <am3d:blip r:embed="rId27"/>
                  </am3d:raster>
                  <am3d:objViewport viewportSz="24540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7" name="3D-model 56" descr="Flagstone - round">
                <a:extLst>
                  <a:ext uri="{FF2B5EF4-FFF2-40B4-BE49-F238E27FC236}">
                    <a16:creationId xmlns:a16="http://schemas.microsoft.com/office/drawing/2014/main" id="{738438C5-749B-440F-8FA2-C893114B6A9F}"/>
                  </a:ext>
                </a:extLst>
              </p:cNvPr>
              <p:cNvPicPr>
                <a:picLocks noGrp="1" noRot="1" noChangeAspect="1" noMove="1" noResize="1" noEditPoints="1" noAdjustHandles="1" noChangeArrowheads="1" noChangeShapeType="1" noCrop="1"/>
              </p:cNvPicPr>
              <p:nvPr/>
            </p:nvPicPr>
            <p:blipFill>
              <a:blip r:embed="rId28"/>
              <a:stretch>
                <a:fillRect/>
              </a:stretch>
            </p:blipFill>
            <p:spPr>
              <a:xfrm>
                <a:off x="4619207" y="4988917"/>
                <a:ext cx="1823426" cy="863729"/>
              </a:xfrm>
              <a:prstGeom prst="rect">
                <a:avLst/>
              </a:prstGeom>
            </p:spPr>
          </p:pic>
        </mc:Fallback>
      </mc:AlternateContent>
      <p:pic>
        <p:nvPicPr>
          <p:cNvPr id="56" name="Afbeelding 55">
            <a:extLst>
              <a:ext uri="{FF2B5EF4-FFF2-40B4-BE49-F238E27FC236}">
                <a16:creationId xmlns:a16="http://schemas.microsoft.com/office/drawing/2014/main" id="{C78CA631-F4EE-4DFD-8226-EAA3920F7B68}"/>
              </a:ext>
            </a:extLst>
          </p:cNvPr>
          <p:cNvPicPr>
            <a:picLocks noChangeAspect="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15595" y="4164941"/>
            <a:ext cx="1483629" cy="659030"/>
          </a:xfrm>
          <a:prstGeom prst="rect">
            <a:avLst/>
          </a:prstGeom>
        </p:spPr>
      </p:pic>
      <mc:AlternateContent xmlns:mc="http://schemas.openxmlformats.org/markup-compatibility/2006" xmlns:am3d="http://schemas.microsoft.com/office/drawing/2017/model3d">
        <mc:Choice Requires="am3d">
          <p:graphicFrame>
            <p:nvGraphicFramePr>
              <p:cNvPr id="2" name="3D-model 1" descr="Caroler in Long Coat">
                <a:extLst>
                  <a:ext uri="{FF2B5EF4-FFF2-40B4-BE49-F238E27FC236}">
                    <a16:creationId xmlns:a16="http://schemas.microsoft.com/office/drawing/2014/main" id="{7F645DA5-1CBA-4BF6-95FD-D0D8B49E3483}"/>
                  </a:ext>
                </a:extLst>
              </p:cNvPr>
              <p:cNvGraphicFramePr>
                <a:graphicFrameLocks noChangeAspect="1"/>
              </p:cNvGraphicFramePr>
              <p:nvPr>
                <p:extLst>
                  <p:ext uri="{D42A27DB-BD31-4B8C-83A1-F6EECF244321}">
                    <p14:modId xmlns:p14="http://schemas.microsoft.com/office/powerpoint/2010/main" val="175476608"/>
                  </p:ext>
                </p:extLst>
              </p:nvPr>
            </p:nvGraphicFramePr>
            <p:xfrm>
              <a:off x="5151340" y="2565304"/>
              <a:ext cx="722250" cy="3060062"/>
            </p:xfrm>
            <a:graphic>
              <a:graphicData uri="http://schemas.microsoft.com/office/drawing/2017/model3d">
                <am3d:model3d r:embed="rId30">
                  <am3d:spPr>
                    <a:xfrm>
                      <a:off x="0" y="0"/>
                      <a:ext cx="722250" cy="3060062"/>
                    </a:xfrm>
                    <a:prstGeom prst="rect">
                      <a:avLst/>
                    </a:prstGeom>
                  </am3d:spPr>
                  <am3d:camera>
                    <am3d:pos x="0" y="0" z="49980647"/>
                    <am3d:up dx="0" dy="36000000" dz="0"/>
                    <am3d:lookAt x="0" y="0" z="0"/>
                    <am3d:perspective fov="2700000"/>
                  </am3d:camera>
                  <am3d:trans>
                    <am3d:meterPerModelUnit n="2354351" d="1000000"/>
                    <am3d:preTrans dx="399298" dy="-17937852" dz="137179"/>
                    <am3d:scale>
                      <am3d:sx n="1000000" d="1000000"/>
                      <am3d:sy n="1000000" d="1000000"/>
                      <am3d:sz n="1000000" d="1000000"/>
                    </am3d:scale>
                    <am3d:rot ax="616110" ay="-391004" az="-70698"/>
                    <am3d:postTrans dx="0" dy="0" dz="0"/>
                  </am3d:trans>
                  <am3d:raster rName="Office3DRenderer" rVer="16.0.8326">
                    <am3d:blip r:embed="rId31"/>
                  </am3d:raster>
                  <am3d:objViewport viewportSz="31931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model 1" descr="Caroler in Long Coat">
                <a:extLst>
                  <a:ext uri="{FF2B5EF4-FFF2-40B4-BE49-F238E27FC236}">
                    <a16:creationId xmlns:a16="http://schemas.microsoft.com/office/drawing/2014/main" id="{7F645DA5-1CBA-4BF6-95FD-D0D8B49E3483}"/>
                  </a:ext>
                </a:extLst>
              </p:cNvPr>
              <p:cNvPicPr>
                <a:picLocks noGrp="1" noRot="1" noChangeAspect="1" noMove="1" noResize="1" noEditPoints="1" noAdjustHandles="1" noChangeArrowheads="1" noChangeShapeType="1" noCrop="1"/>
              </p:cNvPicPr>
              <p:nvPr/>
            </p:nvPicPr>
            <p:blipFill>
              <a:blip r:embed="rId32"/>
              <a:stretch>
                <a:fillRect/>
              </a:stretch>
            </p:blipFill>
            <p:spPr>
              <a:xfrm>
                <a:off x="5151340" y="2565304"/>
                <a:ext cx="722250" cy="3060062"/>
              </a:xfrm>
              <a:prstGeom prst="rect">
                <a:avLst/>
              </a:prstGeom>
            </p:spPr>
          </p:pic>
        </mc:Fallback>
      </mc:AlternateContent>
      <p:cxnSp>
        <p:nvCxnSpPr>
          <p:cNvPr id="15" name="Rechte verbindingslijn 14">
            <a:extLst>
              <a:ext uri="{FF2B5EF4-FFF2-40B4-BE49-F238E27FC236}">
                <a16:creationId xmlns:a16="http://schemas.microsoft.com/office/drawing/2014/main" id="{88EF0DFF-C73E-43EA-9225-F16C49E207C3}"/>
              </a:ext>
            </a:extLst>
          </p:cNvPr>
          <p:cNvCxnSpPr>
            <a:cxnSpLocks/>
          </p:cNvCxnSpPr>
          <p:nvPr/>
        </p:nvCxnSpPr>
        <p:spPr>
          <a:xfrm>
            <a:off x="2747167" y="4767106"/>
            <a:ext cx="2385972" cy="48448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E3A3AFA8-229C-4AF8-A294-B62BE86F34DC}"/>
              </a:ext>
            </a:extLst>
          </p:cNvPr>
          <p:cNvCxnSpPr>
            <a:cxnSpLocks/>
          </p:cNvCxnSpPr>
          <p:nvPr/>
        </p:nvCxnSpPr>
        <p:spPr>
          <a:xfrm flipV="1">
            <a:off x="2009708" y="5462630"/>
            <a:ext cx="2893940" cy="16273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a:extLst>
              <a:ext uri="{FF2B5EF4-FFF2-40B4-BE49-F238E27FC236}">
                <a16:creationId xmlns:a16="http://schemas.microsoft.com/office/drawing/2014/main" id="{FCFB0AAF-87EC-4FE4-9E45-8DB37B19EBD2}"/>
              </a:ext>
            </a:extLst>
          </p:cNvPr>
          <p:cNvCxnSpPr>
            <a:cxnSpLocks/>
          </p:cNvCxnSpPr>
          <p:nvPr/>
        </p:nvCxnSpPr>
        <p:spPr>
          <a:xfrm flipV="1">
            <a:off x="6215250" y="4987081"/>
            <a:ext cx="4071166" cy="3882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BAC90452-0B81-4126-847D-47CC51EA6D69}"/>
              </a:ext>
            </a:extLst>
          </p:cNvPr>
          <p:cNvCxnSpPr>
            <a:cxnSpLocks/>
          </p:cNvCxnSpPr>
          <p:nvPr/>
        </p:nvCxnSpPr>
        <p:spPr>
          <a:xfrm>
            <a:off x="4617944" y="4166052"/>
            <a:ext cx="713594" cy="108784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0DAF46EE-191B-4D55-8696-00375DFEFF2E}"/>
              </a:ext>
            </a:extLst>
          </p:cNvPr>
          <p:cNvCxnSpPr>
            <a:cxnSpLocks/>
          </p:cNvCxnSpPr>
          <p:nvPr/>
        </p:nvCxnSpPr>
        <p:spPr>
          <a:xfrm>
            <a:off x="1190330" y="4924143"/>
            <a:ext cx="3609194" cy="3711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4F58C1B3-FAA5-43D3-B1C8-60F2B749E4FC}"/>
              </a:ext>
            </a:extLst>
          </p:cNvPr>
          <p:cNvCxnSpPr>
            <a:cxnSpLocks/>
          </p:cNvCxnSpPr>
          <p:nvPr/>
        </p:nvCxnSpPr>
        <p:spPr>
          <a:xfrm flipV="1">
            <a:off x="3829495" y="4164266"/>
            <a:ext cx="649243" cy="1098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m3d="http://schemas.microsoft.com/office/drawing/2017/model3d">
        <mc:Choice Requires="am3d">
          <p:graphicFrame>
            <p:nvGraphicFramePr>
              <p:cNvPr id="61" name="3D-model 60" descr="Flagstone - round">
                <a:extLst>
                  <a:ext uri="{FF2B5EF4-FFF2-40B4-BE49-F238E27FC236}">
                    <a16:creationId xmlns:a16="http://schemas.microsoft.com/office/drawing/2014/main" id="{A18E317D-9661-4F04-B43F-5CA63923CE33}"/>
                  </a:ext>
                </a:extLst>
              </p:cNvPr>
              <p:cNvGraphicFramePr>
                <a:graphicFrameLocks noChangeAspect="1"/>
              </p:cNvGraphicFramePr>
              <p:nvPr>
                <p:extLst>
                  <p:ext uri="{D42A27DB-BD31-4B8C-83A1-F6EECF244321}">
                    <p14:modId xmlns:p14="http://schemas.microsoft.com/office/powerpoint/2010/main" val="1104248568"/>
                  </p:ext>
                </p:extLst>
              </p:nvPr>
            </p:nvGraphicFramePr>
            <p:xfrm>
              <a:off x="2785099" y="6059640"/>
              <a:ext cx="933303" cy="331732"/>
            </p:xfrm>
            <a:graphic>
              <a:graphicData uri="http://schemas.microsoft.com/office/drawing/2017/model3d">
                <am3d:model3d r:embed="rId2">
                  <am3d:spPr>
                    <a:xfrm>
                      <a:off x="0" y="0"/>
                      <a:ext cx="933303" cy="331732"/>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6413967" ay="4687498" az="6434853"/>
                    <am3d:postTrans dx="0" dy="0" dz="0"/>
                  </am3d:trans>
                  <am3d:raster rName="Office3DRenderer" rVer="16.0.8326">
                    <am3d:blip r:embed="rId4"/>
                  </am3d:raster>
                  <am3d:objViewport viewportSz="12570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61" name="3D-model 60" descr="Flagstone - round">
                <a:extLst>
                  <a:ext uri="{FF2B5EF4-FFF2-40B4-BE49-F238E27FC236}">
                    <a16:creationId xmlns:a16="http://schemas.microsoft.com/office/drawing/2014/main" id="{A18E317D-9661-4F04-B43F-5CA63923CE33}"/>
                  </a:ext>
                </a:extLst>
              </p:cNvPr>
              <p:cNvPicPr>
                <a:picLocks noGrp="1" noRot="1" noChangeAspect="1" noMove="1" noResize="1" noEditPoints="1" noAdjustHandles="1" noChangeArrowheads="1" noChangeShapeType="1" noCrop="1"/>
              </p:cNvPicPr>
              <p:nvPr/>
            </p:nvPicPr>
            <p:blipFill>
              <a:blip r:embed="rId4"/>
              <a:stretch>
                <a:fillRect/>
              </a:stretch>
            </p:blipFill>
            <p:spPr>
              <a:xfrm>
                <a:off x="2785099" y="6059640"/>
                <a:ext cx="933303" cy="331732"/>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62" name="3D-model 61" descr="Flagstone - round">
                <a:extLst>
                  <a:ext uri="{FF2B5EF4-FFF2-40B4-BE49-F238E27FC236}">
                    <a16:creationId xmlns:a16="http://schemas.microsoft.com/office/drawing/2014/main" id="{D541D235-1611-4C2B-A6F2-626623F3BF71}"/>
                  </a:ext>
                </a:extLst>
              </p:cNvPr>
              <p:cNvGraphicFramePr>
                <a:graphicFrameLocks noChangeAspect="1"/>
              </p:cNvGraphicFramePr>
              <p:nvPr>
                <p:extLst>
                  <p:ext uri="{D42A27DB-BD31-4B8C-83A1-F6EECF244321}">
                    <p14:modId xmlns:p14="http://schemas.microsoft.com/office/powerpoint/2010/main" val="583575305"/>
                  </p:ext>
                </p:extLst>
              </p:nvPr>
            </p:nvGraphicFramePr>
            <p:xfrm>
              <a:off x="3545435" y="6399099"/>
              <a:ext cx="933303" cy="331732"/>
            </p:xfrm>
            <a:graphic>
              <a:graphicData uri="http://schemas.microsoft.com/office/drawing/2017/model3d">
                <am3d:model3d r:embed="rId2">
                  <am3d:spPr>
                    <a:xfrm>
                      <a:off x="0" y="0"/>
                      <a:ext cx="933303" cy="331732"/>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6413967" ay="4687498" az="6434853"/>
                    <am3d:postTrans dx="0" dy="0" dz="0"/>
                  </am3d:trans>
                  <am3d:raster rName="Office3DRenderer" rVer="16.0.8326">
                    <am3d:blip r:embed="rId4"/>
                  </am3d:raster>
                  <am3d:objViewport viewportSz="12570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62" name="3D-model 61" descr="Flagstone - round">
                <a:extLst>
                  <a:ext uri="{FF2B5EF4-FFF2-40B4-BE49-F238E27FC236}">
                    <a16:creationId xmlns:a16="http://schemas.microsoft.com/office/drawing/2014/main" id="{D541D235-1611-4C2B-A6F2-626623F3BF71}"/>
                  </a:ext>
                </a:extLst>
              </p:cNvPr>
              <p:cNvPicPr>
                <a:picLocks noGrp="1" noRot="1" noChangeAspect="1" noMove="1" noResize="1" noEditPoints="1" noAdjustHandles="1" noChangeArrowheads="1" noChangeShapeType="1" noCrop="1"/>
              </p:cNvPicPr>
              <p:nvPr/>
            </p:nvPicPr>
            <p:blipFill>
              <a:blip r:embed="rId4"/>
              <a:stretch>
                <a:fillRect/>
              </a:stretch>
            </p:blipFill>
            <p:spPr>
              <a:xfrm>
                <a:off x="3545435" y="6399099"/>
                <a:ext cx="933303" cy="331732"/>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63" name="3D-model 62" descr="Flagstone - round">
                <a:extLst>
                  <a:ext uri="{FF2B5EF4-FFF2-40B4-BE49-F238E27FC236}">
                    <a16:creationId xmlns:a16="http://schemas.microsoft.com/office/drawing/2014/main" id="{9F207142-E10A-4E2C-BDA0-A8DAA072E34A}"/>
                  </a:ext>
                </a:extLst>
              </p:cNvPr>
              <p:cNvGraphicFramePr>
                <a:graphicFrameLocks noChangeAspect="1"/>
              </p:cNvGraphicFramePr>
              <p:nvPr>
                <p:extLst>
                  <p:ext uri="{D42A27DB-BD31-4B8C-83A1-F6EECF244321}">
                    <p14:modId xmlns:p14="http://schemas.microsoft.com/office/powerpoint/2010/main" val="3345136560"/>
                  </p:ext>
                </p:extLst>
              </p:nvPr>
            </p:nvGraphicFramePr>
            <p:xfrm>
              <a:off x="3787673" y="4445624"/>
              <a:ext cx="933303" cy="331732"/>
            </p:xfrm>
            <a:graphic>
              <a:graphicData uri="http://schemas.microsoft.com/office/drawing/2017/model3d">
                <am3d:model3d r:embed="rId2">
                  <am3d:spPr>
                    <a:xfrm>
                      <a:off x="0" y="0"/>
                      <a:ext cx="933303" cy="331732"/>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6413967" ay="4687498" az="6434853"/>
                    <am3d:postTrans dx="0" dy="0" dz="0"/>
                  </am3d:trans>
                  <am3d:raster rName="Office3DRenderer" rVer="16.0.8326">
                    <am3d:blip r:embed="rId3"/>
                  </am3d:raster>
                  <am3d:objViewport viewportSz="12570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63" name="3D-model 62" descr="Flagstone - round">
                <a:extLst>
                  <a:ext uri="{FF2B5EF4-FFF2-40B4-BE49-F238E27FC236}">
                    <a16:creationId xmlns:a16="http://schemas.microsoft.com/office/drawing/2014/main" id="{9F207142-E10A-4E2C-BDA0-A8DAA072E34A}"/>
                  </a:ext>
                </a:extLst>
              </p:cNvPr>
              <p:cNvPicPr>
                <a:picLocks noGrp="1" noRot="1" noChangeAspect="1" noMove="1" noResize="1" noEditPoints="1" noAdjustHandles="1" noChangeArrowheads="1" noChangeShapeType="1" noCrop="1"/>
              </p:cNvPicPr>
              <p:nvPr/>
            </p:nvPicPr>
            <p:blipFill>
              <a:blip r:embed="rId4"/>
              <a:stretch>
                <a:fillRect/>
              </a:stretch>
            </p:blipFill>
            <p:spPr>
              <a:xfrm>
                <a:off x="3787673" y="4445624"/>
                <a:ext cx="933303" cy="331732"/>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64" name="3D-model 63" descr="Flagstone - round">
                <a:extLst>
                  <a:ext uri="{FF2B5EF4-FFF2-40B4-BE49-F238E27FC236}">
                    <a16:creationId xmlns:a16="http://schemas.microsoft.com/office/drawing/2014/main" id="{A4B42013-0321-4436-A0FD-89ACFC725A6E}"/>
                  </a:ext>
                </a:extLst>
              </p:cNvPr>
              <p:cNvGraphicFramePr>
                <a:graphicFrameLocks noChangeAspect="1"/>
              </p:cNvGraphicFramePr>
              <p:nvPr>
                <p:extLst>
                  <p:ext uri="{D42A27DB-BD31-4B8C-83A1-F6EECF244321}">
                    <p14:modId xmlns:p14="http://schemas.microsoft.com/office/powerpoint/2010/main" val="771969936"/>
                  </p:ext>
                </p:extLst>
              </p:nvPr>
            </p:nvGraphicFramePr>
            <p:xfrm>
              <a:off x="7774207" y="4513972"/>
              <a:ext cx="742198" cy="323523"/>
            </p:xfrm>
            <a:graphic>
              <a:graphicData uri="http://schemas.microsoft.com/office/drawing/2017/model3d">
                <am3d:model3d r:embed="rId2">
                  <am3d:spPr>
                    <a:xfrm>
                      <a:off x="0" y="0"/>
                      <a:ext cx="742198" cy="32352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220339" ay="3609418" az="9406234"/>
                    <am3d:postTrans dx="0" dy="0" dz="0"/>
                  </am3d:trans>
                  <am3d:raster rName="Office3DRenderer" rVer="16.0.8326">
                    <am3d:blip r:embed="rId33"/>
                  </am3d:raster>
                  <am3d:objViewport viewportSz="9515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64" name="3D-model 63" descr="Flagstone - round">
                <a:extLst>
                  <a:ext uri="{FF2B5EF4-FFF2-40B4-BE49-F238E27FC236}">
                    <a16:creationId xmlns:a16="http://schemas.microsoft.com/office/drawing/2014/main" id="{A4B42013-0321-4436-A0FD-89ACFC725A6E}"/>
                  </a:ext>
                </a:extLst>
              </p:cNvPr>
              <p:cNvPicPr>
                <a:picLocks noGrp="1" noRot="1" noChangeAspect="1" noMove="1" noResize="1" noEditPoints="1" noAdjustHandles="1" noChangeArrowheads="1" noChangeShapeType="1" noCrop="1"/>
              </p:cNvPicPr>
              <p:nvPr/>
            </p:nvPicPr>
            <p:blipFill>
              <a:blip r:embed="rId34"/>
              <a:stretch>
                <a:fillRect/>
              </a:stretch>
            </p:blipFill>
            <p:spPr>
              <a:xfrm>
                <a:off x="7774207" y="4513972"/>
                <a:ext cx="742198" cy="323523"/>
              </a:xfrm>
              <a:prstGeom prst="rect">
                <a:avLst/>
              </a:prstGeom>
            </p:spPr>
          </p:pic>
        </mc:Fallback>
      </mc:AlternateContent>
      <p:cxnSp>
        <p:nvCxnSpPr>
          <p:cNvPr id="65" name="Rechte verbindingslijn 64">
            <a:extLst>
              <a:ext uri="{FF2B5EF4-FFF2-40B4-BE49-F238E27FC236}">
                <a16:creationId xmlns:a16="http://schemas.microsoft.com/office/drawing/2014/main" id="{535EECE3-1F56-419A-8EA6-9C0CD107469F}"/>
              </a:ext>
            </a:extLst>
          </p:cNvPr>
          <p:cNvCxnSpPr>
            <a:cxnSpLocks/>
          </p:cNvCxnSpPr>
          <p:nvPr/>
        </p:nvCxnSpPr>
        <p:spPr>
          <a:xfrm flipV="1">
            <a:off x="5976751" y="5302665"/>
            <a:ext cx="5361309" cy="18628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16273392-E3F3-4C47-8851-D7BBA6BDD046}"/>
              </a:ext>
            </a:extLst>
          </p:cNvPr>
          <p:cNvCxnSpPr>
            <a:cxnSpLocks/>
          </p:cNvCxnSpPr>
          <p:nvPr/>
        </p:nvCxnSpPr>
        <p:spPr>
          <a:xfrm flipV="1">
            <a:off x="6869975" y="4656518"/>
            <a:ext cx="1033596" cy="952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a:extLst>
              <a:ext uri="{FF2B5EF4-FFF2-40B4-BE49-F238E27FC236}">
                <a16:creationId xmlns:a16="http://schemas.microsoft.com/office/drawing/2014/main" id="{B70EBA80-41D5-4959-8896-A5178106143E}"/>
              </a:ext>
            </a:extLst>
          </p:cNvPr>
          <p:cNvCxnSpPr>
            <a:cxnSpLocks/>
          </p:cNvCxnSpPr>
          <p:nvPr/>
        </p:nvCxnSpPr>
        <p:spPr>
          <a:xfrm flipV="1">
            <a:off x="3545907" y="5638745"/>
            <a:ext cx="1605433" cy="6014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781FF357-3E73-4E02-BD19-790442FB4D73}"/>
              </a:ext>
            </a:extLst>
          </p:cNvPr>
          <p:cNvCxnSpPr>
            <a:cxnSpLocks/>
          </p:cNvCxnSpPr>
          <p:nvPr/>
        </p:nvCxnSpPr>
        <p:spPr>
          <a:xfrm>
            <a:off x="5733919" y="5606401"/>
            <a:ext cx="343639" cy="61442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a:extLst>
              <a:ext uri="{FF2B5EF4-FFF2-40B4-BE49-F238E27FC236}">
                <a16:creationId xmlns:a16="http://schemas.microsoft.com/office/drawing/2014/main" id="{BE6041D3-7EB6-49AA-BE26-76AA22F23F35}"/>
              </a:ext>
            </a:extLst>
          </p:cNvPr>
          <p:cNvCxnSpPr>
            <a:cxnSpLocks/>
            <a:endCxn id="2" idx="2"/>
          </p:cNvCxnSpPr>
          <p:nvPr/>
        </p:nvCxnSpPr>
        <p:spPr>
          <a:xfrm flipV="1">
            <a:off x="4198549" y="5625366"/>
            <a:ext cx="1313916" cy="85505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a:extLst>
              <a:ext uri="{FF2B5EF4-FFF2-40B4-BE49-F238E27FC236}">
                <a16:creationId xmlns:a16="http://schemas.microsoft.com/office/drawing/2014/main" id="{4DDE4682-2197-4240-9B42-1B2E3A1BA79B}"/>
              </a:ext>
            </a:extLst>
          </p:cNvPr>
          <p:cNvCxnSpPr>
            <a:cxnSpLocks/>
          </p:cNvCxnSpPr>
          <p:nvPr/>
        </p:nvCxnSpPr>
        <p:spPr>
          <a:xfrm flipV="1">
            <a:off x="2973363" y="4615958"/>
            <a:ext cx="992010" cy="5520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a:extLst>
              <a:ext uri="{FF2B5EF4-FFF2-40B4-BE49-F238E27FC236}">
                <a16:creationId xmlns:a16="http://schemas.microsoft.com/office/drawing/2014/main" id="{F6223833-30DA-4CEA-8813-6CCCBE3B65E8}"/>
              </a:ext>
            </a:extLst>
          </p:cNvPr>
          <p:cNvCxnSpPr>
            <a:cxnSpLocks/>
          </p:cNvCxnSpPr>
          <p:nvPr/>
        </p:nvCxnSpPr>
        <p:spPr>
          <a:xfrm flipV="1">
            <a:off x="5900209" y="4825232"/>
            <a:ext cx="568242" cy="39601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a:extLst>
              <a:ext uri="{FF2B5EF4-FFF2-40B4-BE49-F238E27FC236}">
                <a16:creationId xmlns:a16="http://schemas.microsoft.com/office/drawing/2014/main" id="{F2327EB2-723B-4EEA-A09C-273F69C33E66}"/>
              </a:ext>
            </a:extLst>
          </p:cNvPr>
          <p:cNvCxnSpPr>
            <a:cxnSpLocks/>
          </p:cNvCxnSpPr>
          <p:nvPr/>
        </p:nvCxnSpPr>
        <p:spPr>
          <a:xfrm>
            <a:off x="10286416" y="6048371"/>
            <a:ext cx="775675" cy="22860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Rechte verbindingslijn 93">
            <a:extLst>
              <a:ext uri="{FF2B5EF4-FFF2-40B4-BE49-F238E27FC236}">
                <a16:creationId xmlns:a16="http://schemas.microsoft.com/office/drawing/2014/main" id="{BAF7C358-1B02-4457-B14F-84906329ACC5}"/>
              </a:ext>
            </a:extLst>
          </p:cNvPr>
          <p:cNvCxnSpPr>
            <a:cxnSpLocks/>
          </p:cNvCxnSpPr>
          <p:nvPr/>
        </p:nvCxnSpPr>
        <p:spPr>
          <a:xfrm>
            <a:off x="5992612" y="5513084"/>
            <a:ext cx="3688543" cy="41850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Rechte verbindingslijn 95">
            <a:extLst>
              <a:ext uri="{FF2B5EF4-FFF2-40B4-BE49-F238E27FC236}">
                <a16:creationId xmlns:a16="http://schemas.microsoft.com/office/drawing/2014/main" id="{46E3062F-403D-4AC0-94D0-8614CC9119F5}"/>
              </a:ext>
            </a:extLst>
          </p:cNvPr>
          <p:cNvCxnSpPr>
            <a:cxnSpLocks/>
          </p:cNvCxnSpPr>
          <p:nvPr/>
        </p:nvCxnSpPr>
        <p:spPr>
          <a:xfrm>
            <a:off x="5900209" y="5592721"/>
            <a:ext cx="2981461" cy="80637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40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hoek 19">
            <a:extLst>
              <a:ext uri="{FF2B5EF4-FFF2-40B4-BE49-F238E27FC236}">
                <a16:creationId xmlns:a16="http://schemas.microsoft.com/office/drawing/2014/main" id="{1C960E17-BD82-4FEE-A0D6-553FB52EFCF9}"/>
              </a:ext>
            </a:extLst>
          </p:cNvPr>
          <p:cNvSpPr/>
          <p:nvPr/>
        </p:nvSpPr>
        <p:spPr>
          <a:xfrm>
            <a:off x="105311" y="-14499"/>
            <a:ext cx="12078955" cy="1354217"/>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STEPPING STONES </a:t>
            </a:r>
          </a:p>
          <a:p>
            <a:pPr algn="ctr"/>
            <a:r>
              <a:rPr lang="nl-NL" sz="28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p:grpSp>
        <p:nvGrpSpPr>
          <p:cNvPr id="65" name="Groep 64">
            <a:extLst>
              <a:ext uri="{FF2B5EF4-FFF2-40B4-BE49-F238E27FC236}">
                <a16:creationId xmlns:a16="http://schemas.microsoft.com/office/drawing/2014/main" id="{3D73BD50-31A9-40D6-9C37-55308F51055C}"/>
              </a:ext>
            </a:extLst>
          </p:cNvPr>
          <p:cNvGrpSpPr/>
          <p:nvPr/>
        </p:nvGrpSpPr>
        <p:grpSpPr>
          <a:xfrm>
            <a:off x="1195339" y="1928035"/>
            <a:ext cx="10093793" cy="3813499"/>
            <a:chOff x="115796" y="1819056"/>
            <a:chExt cx="7865610" cy="3568274"/>
          </a:xfrm>
        </p:grpSpPr>
        <p:sp>
          <p:nvSpPr>
            <p:cNvPr id="66" name="Ovaal 65">
              <a:extLst>
                <a:ext uri="{FF2B5EF4-FFF2-40B4-BE49-F238E27FC236}">
                  <a16:creationId xmlns:a16="http://schemas.microsoft.com/office/drawing/2014/main" id="{7C8D8B6E-1958-4AE7-8A9C-EA0DF42CDCE3}"/>
                </a:ext>
              </a:extLst>
            </p:cNvPr>
            <p:cNvSpPr/>
            <p:nvPr/>
          </p:nvSpPr>
          <p:spPr>
            <a:xfrm>
              <a:off x="115796" y="1819056"/>
              <a:ext cx="1763849" cy="1686431"/>
            </a:xfrm>
            <a:prstGeom prst="ellipse">
              <a:avLst/>
            </a:prstGeom>
            <a:blipFill>
              <a:blip r:embed="rId2"/>
              <a:tile tx="0" ty="0" sx="100000" sy="100000" flip="none" algn="tl"/>
            </a:blipFill>
            <a:effectLst>
              <a:outerShdw blurRad="50800" dist="38100" dir="3180000" algn="tl" rotWithShape="0">
                <a:prstClr val="black">
                  <a:alpha val="71000"/>
                </a:prstClr>
              </a:outerShdw>
            </a:effectLst>
            <a:scene3d>
              <a:camera prst="obliqueTopLeft"/>
              <a:lightRig rig="threePt" dir="t"/>
            </a:scene3d>
            <a:sp3d extrusionH="76200" contourW="12700" prstMaterial="powder">
              <a:bevelT w="114300" prst="artDeco"/>
              <a:extrusionClr>
                <a:schemeClr val="accent1">
                  <a:lumMod val="75000"/>
                </a:schemeClr>
              </a:extrusionClr>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7030A0"/>
                  </a:solidFill>
                </a:rPr>
                <a:t>STAP </a:t>
              </a:r>
              <a:r>
                <a:rPr lang="nl-NL" sz="3200" b="1" dirty="0">
                  <a:solidFill>
                    <a:srgbClr val="7030A0"/>
                  </a:solidFill>
                </a:rPr>
                <a:t>INLOOP</a:t>
              </a:r>
            </a:p>
            <a:p>
              <a:pPr algn="ctr"/>
              <a:endParaRPr lang="nl-NL" dirty="0"/>
            </a:p>
          </p:txBody>
        </p:sp>
        <p:sp>
          <p:nvSpPr>
            <p:cNvPr id="67" name="Rechthoek: afgeronde hoeken 66">
              <a:extLst>
                <a:ext uri="{FF2B5EF4-FFF2-40B4-BE49-F238E27FC236}">
                  <a16:creationId xmlns:a16="http://schemas.microsoft.com/office/drawing/2014/main" id="{58DED4DC-4857-4FDA-815F-FAF383A601A6}"/>
                </a:ext>
              </a:extLst>
            </p:cNvPr>
            <p:cNvSpPr/>
            <p:nvPr/>
          </p:nvSpPr>
          <p:spPr>
            <a:xfrm>
              <a:off x="2459580" y="1899474"/>
              <a:ext cx="5521826" cy="3487856"/>
            </a:xfrm>
            <a:prstGeom prst="roundRect">
              <a:avLst/>
            </a:prstGeom>
            <a:solidFill>
              <a:schemeClr val="bg1"/>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nl-NL" sz="2400" b="1" dirty="0">
                  <a:solidFill>
                    <a:srgbClr val="7030A0"/>
                  </a:solidFill>
                </a:rPr>
                <a:t>STAP Inloop in de Wijk  </a:t>
              </a:r>
            </a:p>
            <a:p>
              <a:pPr marL="285750" indent="-285750">
                <a:buFont typeface="Wingdings" panose="05000000000000000000" pitchFamily="2" charset="2"/>
                <a:buChar char="Ø"/>
              </a:pPr>
              <a:r>
                <a:rPr lang="nl-NL" b="1" dirty="0">
                  <a:solidFill>
                    <a:srgbClr val="7030A0"/>
                  </a:solidFill>
                </a:rPr>
                <a:t>Wat kun je gaan doen: </a:t>
              </a:r>
              <a:r>
                <a:rPr lang="nl-NL" dirty="0">
                  <a:solidFill>
                    <a:srgbClr val="7030A0"/>
                  </a:solidFill>
                </a:rPr>
                <a:t>Gezellig samen een maaltijd maken.</a:t>
              </a:r>
            </a:p>
            <a:p>
              <a:pPr marL="285750" indent="-285750">
                <a:buFont typeface="Wingdings" panose="05000000000000000000" pitchFamily="2" charset="2"/>
                <a:buChar char="Ø"/>
              </a:pPr>
              <a:r>
                <a:rPr lang="nl-NL" b="1" dirty="0">
                  <a:solidFill>
                    <a:srgbClr val="7030A0"/>
                  </a:solidFill>
                </a:rPr>
                <a:t>Waar: in het </a:t>
              </a:r>
              <a:r>
                <a:rPr lang="nl-NL" dirty="0">
                  <a:solidFill>
                    <a:srgbClr val="7030A0"/>
                  </a:solidFill>
                </a:rPr>
                <a:t>Wijkcentrum Roozenprieel</a:t>
              </a:r>
            </a:p>
            <a:p>
              <a:pPr marL="285750" indent="-285750">
                <a:buFont typeface="Wingdings" panose="05000000000000000000" pitchFamily="2" charset="2"/>
                <a:buChar char="Ø"/>
              </a:pPr>
              <a:r>
                <a:rPr lang="nl-NL" b="1" dirty="0">
                  <a:solidFill>
                    <a:srgbClr val="7030A0"/>
                  </a:solidFill>
                </a:rPr>
                <a:t>Kosten: </a:t>
              </a:r>
              <a:r>
                <a:rPr lang="nl-NL" dirty="0">
                  <a:solidFill>
                    <a:srgbClr val="7030A0"/>
                  </a:solidFill>
                </a:rPr>
                <a:t>kleine bijdrage voor het eten </a:t>
              </a:r>
            </a:p>
            <a:p>
              <a:pPr marL="285750" indent="-285750">
                <a:buFont typeface="Wingdings" panose="05000000000000000000" pitchFamily="2" charset="2"/>
                <a:buChar char="Ø"/>
              </a:pPr>
              <a:endParaRPr lang="nl-NL" dirty="0">
                <a:solidFill>
                  <a:srgbClr val="7030A0"/>
                </a:solidFill>
              </a:endParaRPr>
            </a:p>
            <a:p>
              <a:pPr marL="285750" indent="-285750">
                <a:buFont typeface="Wingdings" panose="05000000000000000000" pitchFamily="2" charset="2"/>
                <a:buChar char="Ø"/>
              </a:pPr>
              <a:r>
                <a:rPr lang="nl-NL" b="1" dirty="0">
                  <a:solidFill>
                    <a:srgbClr val="7030A0"/>
                  </a:solidFill>
                </a:rPr>
                <a:t>Aanwezigheid:</a:t>
              </a:r>
              <a:r>
                <a:rPr lang="nl-NL" dirty="0">
                  <a:solidFill>
                    <a:srgbClr val="7030A0"/>
                  </a:solidFill>
                </a:rPr>
                <a:t> Op afspraak of vrije deelname</a:t>
              </a:r>
            </a:p>
            <a:p>
              <a:pPr marL="285750" indent="-285750">
                <a:buFont typeface="Wingdings" panose="05000000000000000000" pitchFamily="2" charset="2"/>
                <a:buChar char="Ø"/>
              </a:pPr>
              <a:r>
                <a:rPr lang="nl-NL" b="1" dirty="0">
                  <a:solidFill>
                    <a:srgbClr val="7030A0"/>
                  </a:solidFill>
                </a:rPr>
                <a:t>Begeleiding: </a:t>
              </a:r>
              <a:r>
                <a:rPr lang="nl-NL" dirty="0">
                  <a:solidFill>
                    <a:srgbClr val="7030A0"/>
                  </a:solidFill>
                </a:rPr>
                <a:t>Ja vrijwilligers en/of door gediplomeerd begeleider</a:t>
              </a:r>
            </a:p>
            <a:p>
              <a:pPr marL="285750" indent="-285750">
                <a:buFont typeface="Wingdings" panose="05000000000000000000" pitchFamily="2" charset="2"/>
                <a:buChar char="Ø"/>
              </a:pPr>
              <a:r>
                <a:rPr lang="nl-NL" b="1" dirty="0">
                  <a:solidFill>
                    <a:srgbClr val="7030A0"/>
                  </a:solidFill>
                </a:rPr>
                <a:t>Financiering: </a:t>
              </a:r>
              <a:r>
                <a:rPr lang="nl-NL" dirty="0">
                  <a:solidFill>
                    <a:srgbClr val="7030A0"/>
                  </a:solidFill>
                </a:rPr>
                <a:t>Gratis</a:t>
              </a:r>
            </a:p>
            <a:p>
              <a:pPr marL="285750" indent="-285750">
                <a:buFont typeface="Wingdings" panose="05000000000000000000" pitchFamily="2" charset="2"/>
                <a:buChar char="Ø"/>
              </a:pPr>
              <a:r>
                <a:rPr lang="nl-NL" b="1" dirty="0">
                  <a:solidFill>
                    <a:srgbClr val="7030A0"/>
                  </a:solidFill>
                </a:rPr>
                <a:t>Hoe lang: </a:t>
              </a:r>
              <a:r>
                <a:rPr lang="nl-NL" dirty="0">
                  <a:solidFill>
                    <a:srgbClr val="7030A0"/>
                  </a:solidFill>
                </a:rPr>
                <a:t>niet van toepassing</a:t>
              </a:r>
            </a:p>
            <a:p>
              <a:pPr marL="285750" indent="-285750">
                <a:buFont typeface="Wingdings" panose="05000000000000000000" pitchFamily="2" charset="2"/>
                <a:buChar char="Ø"/>
              </a:pPr>
              <a:r>
                <a:rPr lang="nl-NL" b="1" dirty="0">
                  <a:solidFill>
                    <a:srgbClr val="7030A0"/>
                  </a:solidFill>
                </a:rPr>
                <a:t>Vergoeding voor je werk: </a:t>
              </a:r>
              <a:r>
                <a:rPr lang="nl-NL" dirty="0">
                  <a:solidFill>
                    <a:srgbClr val="7030A0"/>
                  </a:solidFill>
                </a:rPr>
                <a:t>niet van toepassing</a:t>
              </a:r>
            </a:p>
            <a:p>
              <a:pPr marL="285750" indent="-285750" algn="ctr">
                <a:buFont typeface="Wingdings" panose="05000000000000000000" pitchFamily="2" charset="2"/>
                <a:buChar char="Ø"/>
              </a:pPr>
              <a:endParaRPr lang="nl-NL" dirty="0">
                <a:solidFill>
                  <a:schemeClr val="tx1"/>
                </a:solidFill>
              </a:endParaRPr>
            </a:p>
          </p:txBody>
        </p:sp>
      </p:grpSp>
    </p:spTree>
    <p:extLst>
      <p:ext uri="{BB962C8B-B14F-4D97-AF65-F5344CB8AC3E}">
        <p14:creationId xmlns:p14="http://schemas.microsoft.com/office/powerpoint/2010/main" val="855238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7" name="3D-model 6" descr="Flagstone - round">
                <a:extLst>
                  <a:ext uri="{FF2B5EF4-FFF2-40B4-BE49-F238E27FC236}">
                    <a16:creationId xmlns:a16="http://schemas.microsoft.com/office/drawing/2014/main" id="{88402097-DB49-4C99-92FD-EE25B09EFA44}"/>
                  </a:ext>
                </a:extLst>
              </p:cNvPr>
              <p:cNvGraphicFramePr>
                <a:graphicFrameLocks noChangeAspect="1"/>
              </p:cNvGraphicFramePr>
              <p:nvPr>
                <p:extLst/>
              </p:nvPr>
            </p:nvGraphicFramePr>
            <p:xfrm>
              <a:off x="9826599" y="5267773"/>
              <a:ext cx="933303" cy="331732"/>
            </p:xfrm>
            <a:graphic>
              <a:graphicData uri="http://schemas.microsoft.com/office/drawing/2017/model3d">
                <am3d:model3d r:embed="rId2">
                  <am3d:spPr>
                    <a:xfrm>
                      <a:off x="0" y="0"/>
                      <a:ext cx="933303" cy="331732"/>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6413967" ay="4687498" az="6434853"/>
                    <am3d:postTrans dx="0" dy="0" dz="0"/>
                  </am3d:trans>
                  <am3d:raster rName="Office3DRenderer" rVer="16.0.8326">
                    <am3d:blip r:embed="rId3"/>
                  </am3d:raster>
                  <am3d:objViewport viewportSz="12570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7" name="3D-model 6" descr="Flagstone - round">
                <a:extLst>
                  <a:ext uri="{FF2B5EF4-FFF2-40B4-BE49-F238E27FC236}">
                    <a16:creationId xmlns:a16="http://schemas.microsoft.com/office/drawing/2014/main" id="{88402097-DB49-4C99-92FD-EE25B09EFA44}"/>
                  </a:ext>
                </a:extLst>
              </p:cNvPr>
              <p:cNvPicPr>
                <a:picLocks noGrp="1" noRot="1" noChangeAspect="1" noMove="1" noResize="1" noEditPoints="1" noAdjustHandles="1" noChangeArrowheads="1" noChangeShapeType="1" noCrop="1"/>
              </p:cNvPicPr>
              <p:nvPr/>
            </p:nvPicPr>
            <p:blipFill>
              <a:blip r:embed="rId4"/>
              <a:stretch>
                <a:fillRect/>
              </a:stretch>
            </p:blipFill>
            <p:spPr>
              <a:xfrm>
                <a:off x="9826599" y="5267773"/>
                <a:ext cx="933303" cy="331732"/>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8" name="3D-model 7" descr="Flagstone - round">
                <a:extLst>
                  <a:ext uri="{FF2B5EF4-FFF2-40B4-BE49-F238E27FC236}">
                    <a16:creationId xmlns:a16="http://schemas.microsoft.com/office/drawing/2014/main" id="{1C8BE684-99B3-4A92-B7C8-57E13223A670}"/>
                  </a:ext>
                </a:extLst>
              </p:cNvPr>
              <p:cNvGraphicFramePr>
                <a:graphicFrameLocks noChangeAspect="1"/>
              </p:cNvGraphicFramePr>
              <p:nvPr>
                <p:extLst/>
              </p:nvPr>
            </p:nvGraphicFramePr>
            <p:xfrm>
              <a:off x="6555727" y="6394243"/>
              <a:ext cx="804860" cy="397805"/>
            </p:xfrm>
            <a:graphic>
              <a:graphicData uri="http://schemas.microsoft.com/office/drawing/2017/model3d">
                <am3d:model3d r:embed="rId2">
                  <am3d:spPr>
                    <a:xfrm>
                      <a:off x="0" y="0"/>
                      <a:ext cx="804860" cy="397805"/>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5"/>
                  </am3d:raster>
                  <am3d:objViewport viewportSz="10453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3D-model 7" descr="Flagstone - round">
                <a:extLst>
                  <a:ext uri="{FF2B5EF4-FFF2-40B4-BE49-F238E27FC236}">
                    <a16:creationId xmlns:a16="http://schemas.microsoft.com/office/drawing/2014/main" id="{1C8BE684-99B3-4A92-B7C8-57E13223A670}"/>
                  </a:ext>
                </a:extLst>
              </p:cNvPr>
              <p:cNvPicPr>
                <a:picLocks noGrp="1" noRot="1" noChangeAspect="1" noMove="1" noResize="1" noEditPoints="1" noAdjustHandles="1" noChangeArrowheads="1" noChangeShapeType="1" noCrop="1"/>
              </p:cNvPicPr>
              <p:nvPr/>
            </p:nvPicPr>
            <p:blipFill>
              <a:blip r:embed="rId6"/>
              <a:stretch>
                <a:fillRect/>
              </a:stretch>
            </p:blipFill>
            <p:spPr>
              <a:xfrm>
                <a:off x="6555727" y="6394243"/>
                <a:ext cx="804860" cy="397805"/>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9" name="3D-model 8" descr="Flagstone - round">
                <a:extLst>
                  <a:ext uri="{FF2B5EF4-FFF2-40B4-BE49-F238E27FC236}">
                    <a16:creationId xmlns:a16="http://schemas.microsoft.com/office/drawing/2014/main" id="{CBB4CEC4-8BDE-42BD-8DA7-B2EF7469F863}"/>
                  </a:ext>
                </a:extLst>
              </p:cNvPr>
              <p:cNvGraphicFramePr>
                <a:graphicFrameLocks noChangeAspect="1"/>
              </p:cNvGraphicFramePr>
              <p:nvPr>
                <p:extLst>
                  <p:ext uri="{D42A27DB-BD31-4B8C-83A1-F6EECF244321}">
                    <p14:modId xmlns:p14="http://schemas.microsoft.com/office/powerpoint/2010/main" val="2558264456"/>
                  </p:ext>
                </p:extLst>
              </p:nvPr>
            </p:nvGraphicFramePr>
            <p:xfrm>
              <a:off x="9266976" y="5811238"/>
              <a:ext cx="1226566" cy="536341"/>
            </p:xfrm>
            <a:graphic>
              <a:graphicData uri="http://schemas.microsoft.com/office/drawing/2017/model3d">
                <am3d:model3d r:embed="rId2">
                  <am3d:spPr>
                    <a:xfrm>
                      <a:off x="0" y="0"/>
                      <a:ext cx="1226566" cy="536341"/>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66170" ay="368653" az="94692"/>
                    <am3d:postTrans dx="0" dy="0" dz="0"/>
                  </am3d:trans>
                  <am3d:raster rName="Office3DRenderer" rVer="16.0.8326">
                    <am3d:blip r:embed="rId7"/>
                  </am3d:raster>
                  <am3d:objViewport viewportSz="16639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model 8" descr="Flagstone - round">
                <a:extLst>
                  <a:ext uri="{FF2B5EF4-FFF2-40B4-BE49-F238E27FC236}">
                    <a16:creationId xmlns:a16="http://schemas.microsoft.com/office/drawing/2014/main" id="{CBB4CEC4-8BDE-42BD-8DA7-B2EF7469F863}"/>
                  </a:ext>
                </a:extLst>
              </p:cNvPr>
              <p:cNvPicPr>
                <a:picLocks noGrp="1" noRot="1" noChangeAspect="1" noMove="1" noResize="1" noEditPoints="1" noAdjustHandles="1" noChangeArrowheads="1" noChangeShapeType="1" noCrop="1"/>
              </p:cNvPicPr>
              <p:nvPr/>
            </p:nvPicPr>
            <p:blipFill>
              <a:blip r:embed="rId8"/>
              <a:stretch>
                <a:fillRect/>
              </a:stretch>
            </p:blipFill>
            <p:spPr>
              <a:xfrm>
                <a:off x="9266976" y="5811238"/>
                <a:ext cx="1226566" cy="536341"/>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 name="3D-model 9" descr="Flagstone - round">
                <a:extLst>
                  <a:ext uri="{FF2B5EF4-FFF2-40B4-BE49-F238E27FC236}">
                    <a16:creationId xmlns:a16="http://schemas.microsoft.com/office/drawing/2014/main" id="{1A7ECA80-4799-44AD-91D0-FBC93298E9A9}"/>
                  </a:ext>
                </a:extLst>
              </p:cNvPr>
              <p:cNvGraphicFramePr>
                <a:graphicFrameLocks noChangeAspect="1"/>
              </p:cNvGraphicFramePr>
              <p:nvPr>
                <p:extLst/>
              </p:nvPr>
            </p:nvGraphicFramePr>
            <p:xfrm>
              <a:off x="3299184" y="6235588"/>
              <a:ext cx="1226569" cy="503940"/>
            </p:xfrm>
            <a:graphic>
              <a:graphicData uri="http://schemas.microsoft.com/office/drawing/2017/model3d">
                <am3d:model3d r:embed="rId2">
                  <am3d:spPr>
                    <a:xfrm>
                      <a:off x="0" y="0"/>
                      <a:ext cx="1226569" cy="50394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05989" ay="1127609" az="264000"/>
                    <am3d:postTrans dx="0" dy="0" dz="0"/>
                  </am3d:trans>
                  <am3d:raster rName="Office3DRenderer" rVer="16.0.8326">
                    <am3d:blip r:embed="rId9"/>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model 9" descr="Flagstone - round">
                <a:extLst>
                  <a:ext uri="{FF2B5EF4-FFF2-40B4-BE49-F238E27FC236}">
                    <a16:creationId xmlns:a16="http://schemas.microsoft.com/office/drawing/2014/main" id="{1A7ECA80-4799-44AD-91D0-FBC93298E9A9}"/>
                  </a:ext>
                </a:extLst>
              </p:cNvPr>
              <p:cNvPicPr>
                <a:picLocks noGrp="1" noRot="1" noChangeAspect="1" noMove="1" noResize="1" noEditPoints="1" noAdjustHandles="1" noChangeArrowheads="1" noChangeShapeType="1" noCrop="1"/>
              </p:cNvPicPr>
              <p:nvPr/>
            </p:nvPicPr>
            <p:blipFill>
              <a:blip r:embed="rId10"/>
              <a:stretch>
                <a:fillRect/>
              </a:stretch>
            </p:blipFill>
            <p:spPr>
              <a:xfrm>
                <a:off x="3299184" y="6235588"/>
                <a:ext cx="1226569" cy="50394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1" name="3D-model 10" descr="Flagstone - round">
                <a:extLst>
                  <a:ext uri="{FF2B5EF4-FFF2-40B4-BE49-F238E27FC236}">
                    <a16:creationId xmlns:a16="http://schemas.microsoft.com/office/drawing/2014/main" id="{9D2CB2AF-753B-428E-A0D3-59938D284BB9}"/>
                  </a:ext>
                </a:extLst>
              </p:cNvPr>
              <p:cNvGraphicFramePr>
                <a:graphicFrameLocks noChangeAspect="1"/>
              </p:cNvGraphicFramePr>
              <p:nvPr>
                <p:extLst/>
              </p:nvPr>
            </p:nvGraphicFramePr>
            <p:xfrm>
              <a:off x="4652452" y="6240325"/>
              <a:ext cx="1226570" cy="534703"/>
            </p:xfrm>
            <a:graphic>
              <a:graphicData uri="http://schemas.microsoft.com/office/drawing/2017/model3d">
                <am3d:model3d r:embed="rId2">
                  <am3d:spPr>
                    <a:xfrm>
                      <a:off x="0" y="0"/>
                      <a:ext cx="1226570" cy="53470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38050" ay="449465" az="111437"/>
                    <am3d:postTrans dx="0" dy="0" dz="0"/>
                  </am3d:trans>
                  <am3d:raster rName="Office3DRenderer" rVer="16.0.8326">
                    <am3d:blip r:embed="rId11"/>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model 10" descr="Flagstone - round">
                <a:extLst>
                  <a:ext uri="{FF2B5EF4-FFF2-40B4-BE49-F238E27FC236}">
                    <a16:creationId xmlns:a16="http://schemas.microsoft.com/office/drawing/2014/main" id="{9D2CB2AF-753B-428E-A0D3-59938D284BB9}"/>
                  </a:ext>
                </a:extLst>
              </p:cNvPr>
              <p:cNvPicPr>
                <a:picLocks noGrp="1" noRot="1" noChangeAspect="1" noMove="1" noResize="1" noEditPoints="1" noAdjustHandles="1" noChangeArrowheads="1" noChangeShapeType="1" noCrop="1"/>
              </p:cNvPicPr>
              <p:nvPr/>
            </p:nvPicPr>
            <p:blipFill>
              <a:blip r:embed="rId12"/>
              <a:stretch>
                <a:fillRect/>
              </a:stretch>
            </p:blipFill>
            <p:spPr>
              <a:xfrm>
                <a:off x="4652452" y="6240325"/>
                <a:ext cx="1226570" cy="53470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2" name="3D-model 11" descr="Flagstone - round">
                <a:extLst>
                  <a:ext uri="{FF2B5EF4-FFF2-40B4-BE49-F238E27FC236}">
                    <a16:creationId xmlns:a16="http://schemas.microsoft.com/office/drawing/2014/main" id="{9D79D764-AB47-406B-BDC8-0AE61FD08FB8}"/>
                  </a:ext>
                </a:extLst>
              </p:cNvPr>
              <p:cNvGraphicFramePr>
                <a:graphicFrameLocks noChangeAspect="1"/>
              </p:cNvGraphicFramePr>
              <p:nvPr>
                <p:extLst/>
              </p:nvPr>
            </p:nvGraphicFramePr>
            <p:xfrm>
              <a:off x="7679015" y="6218470"/>
              <a:ext cx="1226571" cy="491986"/>
            </p:xfrm>
            <a:graphic>
              <a:graphicData uri="http://schemas.microsoft.com/office/drawing/2017/model3d">
                <am3d:model3d r:embed="rId2">
                  <am3d:spPr>
                    <a:xfrm>
                      <a:off x="0" y="0"/>
                      <a:ext cx="1226571" cy="491986"/>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743965" ay="452323" az="99131"/>
                    <am3d:postTrans dx="0" dy="0" dz="0"/>
                  </am3d:trans>
                  <am3d:raster rName="Office3DRenderer" rVer="16.0.8326">
                    <am3d:blip r:embed="rId13"/>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2" name="3D-model 11" descr="Flagstone - round">
                <a:extLst>
                  <a:ext uri="{FF2B5EF4-FFF2-40B4-BE49-F238E27FC236}">
                    <a16:creationId xmlns:a16="http://schemas.microsoft.com/office/drawing/2014/main" id="{9D79D764-AB47-406B-BDC8-0AE61FD08FB8}"/>
                  </a:ext>
                </a:extLst>
              </p:cNvPr>
              <p:cNvPicPr>
                <a:picLocks noGrp="1" noRot="1" noChangeAspect="1" noMove="1" noResize="1" noEditPoints="1" noAdjustHandles="1" noChangeArrowheads="1" noChangeShapeType="1" noCrop="1"/>
              </p:cNvPicPr>
              <p:nvPr/>
            </p:nvPicPr>
            <p:blipFill>
              <a:blip r:embed="rId14"/>
              <a:stretch>
                <a:fillRect/>
              </a:stretch>
            </p:blipFill>
            <p:spPr>
              <a:xfrm>
                <a:off x="7679015" y="6218470"/>
                <a:ext cx="1226571" cy="49198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4" name="3D-model 13" descr="Flagstone - round">
                <a:extLst>
                  <a:ext uri="{FF2B5EF4-FFF2-40B4-BE49-F238E27FC236}">
                    <a16:creationId xmlns:a16="http://schemas.microsoft.com/office/drawing/2014/main" id="{FC8D0B73-0559-47EA-B7CE-E6EAD0D35440}"/>
                  </a:ext>
                </a:extLst>
              </p:cNvPr>
              <p:cNvGraphicFramePr>
                <a:graphicFrameLocks noChangeAspect="1"/>
              </p:cNvGraphicFramePr>
              <p:nvPr>
                <p:extLst/>
              </p:nvPr>
            </p:nvGraphicFramePr>
            <p:xfrm>
              <a:off x="10724776" y="6098617"/>
              <a:ext cx="1226569" cy="560990"/>
            </p:xfrm>
            <a:graphic>
              <a:graphicData uri="http://schemas.microsoft.com/office/drawing/2017/model3d">
                <am3d:model3d r:embed="rId2">
                  <am3d:spPr>
                    <a:xfrm>
                      <a:off x="0" y="0"/>
                      <a:ext cx="1226569" cy="56099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5"/>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4" name="3D-model 13" descr="Flagstone - round">
                <a:extLst>
                  <a:ext uri="{FF2B5EF4-FFF2-40B4-BE49-F238E27FC236}">
                    <a16:creationId xmlns:a16="http://schemas.microsoft.com/office/drawing/2014/main" id="{FC8D0B73-0559-47EA-B7CE-E6EAD0D35440}"/>
                  </a:ext>
                </a:extLst>
              </p:cNvPr>
              <p:cNvPicPr>
                <a:picLocks noGrp="1" noRot="1" noChangeAspect="1" noMove="1" noResize="1" noEditPoints="1" noAdjustHandles="1" noChangeArrowheads="1" noChangeShapeType="1" noCrop="1"/>
              </p:cNvPicPr>
              <p:nvPr/>
            </p:nvPicPr>
            <p:blipFill>
              <a:blip r:embed="rId17"/>
              <a:stretch>
                <a:fillRect/>
              </a:stretch>
            </p:blipFill>
            <p:spPr>
              <a:xfrm>
                <a:off x="10724776" y="6098617"/>
                <a:ext cx="1226569" cy="56099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6" name="3D-model 15" descr="Flagstone - round">
                <a:extLst>
                  <a:ext uri="{FF2B5EF4-FFF2-40B4-BE49-F238E27FC236}">
                    <a16:creationId xmlns:a16="http://schemas.microsoft.com/office/drawing/2014/main" id="{9CA7BA5F-DA2D-4113-96F3-E5A023E03347}"/>
                  </a:ext>
                </a:extLst>
              </p:cNvPr>
              <p:cNvGraphicFramePr>
                <a:graphicFrameLocks noChangeAspect="1"/>
              </p:cNvGraphicFramePr>
              <p:nvPr>
                <p:extLst/>
              </p:nvPr>
            </p:nvGraphicFramePr>
            <p:xfrm>
              <a:off x="11062091" y="5025919"/>
              <a:ext cx="859608" cy="393154"/>
            </p:xfrm>
            <a:graphic>
              <a:graphicData uri="http://schemas.microsoft.com/office/drawing/2017/model3d">
                <am3d:model3d r:embed="rId2">
                  <am3d:spPr>
                    <a:xfrm>
                      <a:off x="0" y="0"/>
                      <a:ext cx="859608" cy="39315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8"/>
                  </am3d:raster>
                  <am3d:objViewport viewportSz="11661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6" name="3D-model 15" descr="Flagstone - round">
                <a:extLst>
                  <a:ext uri="{FF2B5EF4-FFF2-40B4-BE49-F238E27FC236}">
                    <a16:creationId xmlns:a16="http://schemas.microsoft.com/office/drawing/2014/main" id="{9CA7BA5F-DA2D-4113-96F3-E5A023E03347}"/>
                  </a:ext>
                </a:extLst>
              </p:cNvPr>
              <p:cNvPicPr>
                <a:picLocks noGrp="1" noRot="1" noChangeAspect="1" noMove="1" noResize="1" noEditPoints="1" noAdjustHandles="1" noChangeArrowheads="1" noChangeShapeType="1" noCrop="1"/>
              </p:cNvPicPr>
              <p:nvPr/>
            </p:nvPicPr>
            <p:blipFill>
              <a:blip r:embed="rId19"/>
              <a:stretch>
                <a:fillRect/>
              </a:stretch>
            </p:blipFill>
            <p:spPr>
              <a:xfrm>
                <a:off x="11062091" y="5025919"/>
                <a:ext cx="859608" cy="393154"/>
              </a:xfrm>
              <a:prstGeom prst="rect">
                <a:avLst/>
              </a:prstGeom>
            </p:spPr>
          </p:pic>
        </mc:Fallback>
      </mc:AlternateContent>
      <p:sp>
        <p:nvSpPr>
          <p:cNvPr id="20" name="Rechthoek 19">
            <a:extLst>
              <a:ext uri="{FF2B5EF4-FFF2-40B4-BE49-F238E27FC236}">
                <a16:creationId xmlns:a16="http://schemas.microsoft.com/office/drawing/2014/main" id="{1C960E17-BD82-4FEE-A0D6-553FB52EFCF9}"/>
              </a:ext>
            </a:extLst>
          </p:cNvPr>
          <p:cNvSpPr/>
          <p:nvPr/>
        </p:nvSpPr>
        <p:spPr>
          <a:xfrm>
            <a:off x="56522" y="25924"/>
            <a:ext cx="12078955" cy="1354217"/>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STEPPING STONES </a:t>
            </a:r>
          </a:p>
          <a:p>
            <a:pPr algn="ctr"/>
            <a:r>
              <a:rPr lang="nl-NL" sz="28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mc:AlternateContent xmlns:mc="http://schemas.openxmlformats.org/markup-compatibility/2006" xmlns:am3d="http://schemas.microsoft.com/office/drawing/2017/model3d">
        <mc:Choice Requires="am3d">
          <p:graphicFrame>
            <p:nvGraphicFramePr>
              <p:cNvPr id="52" name="3D-model 51" descr="Flagstone - round">
                <a:extLst>
                  <a:ext uri="{FF2B5EF4-FFF2-40B4-BE49-F238E27FC236}">
                    <a16:creationId xmlns:a16="http://schemas.microsoft.com/office/drawing/2014/main" id="{655FBA17-5574-4BB6-8CEA-C8D276D2DDAE}"/>
                  </a:ext>
                </a:extLst>
              </p:cNvPr>
              <p:cNvGraphicFramePr>
                <a:graphicFrameLocks noChangeAspect="1"/>
              </p:cNvGraphicFramePr>
              <p:nvPr>
                <p:extLst/>
              </p:nvPr>
            </p:nvGraphicFramePr>
            <p:xfrm>
              <a:off x="9424169" y="6356466"/>
              <a:ext cx="804860" cy="397805"/>
            </p:xfrm>
            <a:graphic>
              <a:graphicData uri="http://schemas.microsoft.com/office/drawing/2017/model3d">
                <am3d:model3d r:embed="rId2">
                  <am3d:spPr>
                    <a:xfrm>
                      <a:off x="0" y="0"/>
                      <a:ext cx="804860" cy="397805"/>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6"/>
                  </am3d:raster>
                  <am3d:objViewport viewportSz="10453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2" name="3D-model 51" descr="Flagstone - round">
                <a:extLst>
                  <a:ext uri="{FF2B5EF4-FFF2-40B4-BE49-F238E27FC236}">
                    <a16:creationId xmlns:a16="http://schemas.microsoft.com/office/drawing/2014/main" id="{655FBA17-5574-4BB6-8CEA-C8D276D2DDAE}"/>
                  </a:ext>
                </a:extLst>
              </p:cNvPr>
              <p:cNvPicPr>
                <a:picLocks noGrp="1" noRot="1" noChangeAspect="1" noMove="1" noResize="1" noEditPoints="1" noAdjustHandles="1" noChangeArrowheads="1" noChangeShapeType="1" noCrop="1"/>
              </p:cNvPicPr>
              <p:nvPr/>
            </p:nvPicPr>
            <p:blipFill>
              <a:blip r:embed="rId6"/>
              <a:stretch>
                <a:fillRect/>
              </a:stretch>
            </p:blipFill>
            <p:spPr>
              <a:xfrm>
                <a:off x="9424169" y="6356466"/>
                <a:ext cx="804860" cy="397805"/>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3" name="3D-model 52" descr="Flagstone - round">
                <a:extLst>
                  <a:ext uri="{FF2B5EF4-FFF2-40B4-BE49-F238E27FC236}">
                    <a16:creationId xmlns:a16="http://schemas.microsoft.com/office/drawing/2014/main" id="{031DC2A5-6F98-4C54-83AF-F4DDFB20A714}"/>
                  </a:ext>
                </a:extLst>
              </p:cNvPr>
              <p:cNvGraphicFramePr>
                <a:graphicFrameLocks noChangeAspect="1"/>
              </p:cNvGraphicFramePr>
              <p:nvPr>
                <p:extLst/>
              </p:nvPr>
            </p:nvGraphicFramePr>
            <p:xfrm>
              <a:off x="10171304" y="4849296"/>
              <a:ext cx="626142" cy="231263"/>
            </p:xfrm>
            <a:graphic>
              <a:graphicData uri="http://schemas.microsoft.com/office/drawing/2017/model3d">
                <am3d:model3d r:embed="rId2">
                  <am3d:spPr>
                    <a:xfrm>
                      <a:off x="0" y="0"/>
                      <a:ext cx="626142" cy="23126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0023940" ay="265067" az="10739195"/>
                    <am3d:postTrans dx="0" dy="0" dz="0"/>
                  </am3d:trans>
                  <am3d:raster rName="Office3DRenderer" rVer="16.0.8326">
                    <am3d:blip r:embed="rId20"/>
                  </am3d:raster>
                  <am3d:objViewport viewportSz="7969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3" name="3D-model 52" descr="Flagstone - round">
                <a:extLst>
                  <a:ext uri="{FF2B5EF4-FFF2-40B4-BE49-F238E27FC236}">
                    <a16:creationId xmlns:a16="http://schemas.microsoft.com/office/drawing/2014/main" id="{031DC2A5-6F98-4C54-83AF-F4DDFB20A714}"/>
                  </a:ext>
                </a:extLst>
              </p:cNvPr>
              <p:cNvPicPr>
                <a:picLocks noGrp="1" noRot="1" noChangeAspect="1" noMove="1" noResize="1" noEditPoints="1" noAdjustHandles="1" noChangeArrowheads="1" noChangeShapeType="1" noCrop="1"/>
              </p:cNvPicPr>
              <p:nvPr/>
            </p:nvPicPr>
            <p:blipFill>
              <a:blip r:embed="rId25"/>
              <a:stretch>
                <a:fillRect/>
              </a:stretch>
            </p:blipFill>
            <p:spPr>
              <a:xfrm>
                <a:off x="10171304" y="4849296"/>
                <a:ext cx="626142" cy="23126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4" name="3D-model 53" descr="Flagstone - round">
                <a:extLst>
                  <a:ext uri="{FF2B5EF4-FFF2-40B4-BE49-F238E27FC236}">
                    <a16:creationId xmlns:a16="http://schemas.microsoft.com/office/drawing/2014/main" id="{D7998F69-2C95-4082-9C01-348B6C356F23}"/>
                  </a:ext>
                </a:extLst>
              </p:cNvPr>
              <p:cNvGraphicFramePr>
                <a:graphicFrameLocks noChangeAspect="1"/>
              </p:cNvGraphicFramePr>
              <p:nvPr>
                <p:extLst/>
              </p:nvPr>
            </p:nvGraphicFramePr>
            <p:xfrm>
              <a:off x="5786334" y="6079409"/>
              <a:ext cx="937205" cy="399984"/>
            </p:xfrm>
            <a:graphic>
              <a:graphicData uri="http://schemas.microsoft.com/office/drawing/2017/model3d">
                <am3d:model3d r:embed="rId2">
                  <am3d:spPr>
                    <a:xfrm>
                      <a:off x="0" y="0"/>
                      <a:ext cx="937205" cy="39998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732650" ay="3883818" az="1590450"/>
                    <am3d:postTrans dx="0" dy="0" dz="0"/>
                  </am3d:trans>
                  <am3d:raster rName="Office3DRenderer" rVer="16.0.8326">
                    <am3d:blip r:embed="rId26"/>
                  </am3d:raster>
                  <am3d:objViewport viewportSz="12570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4" name="3D-model 53" descr="Flagstone - round">
                <a:extLst>
                  <a:ext uri="{FF2B5EF4-FFF2-40B4-BE49-F238E27FC236}">
                    <a16:creationId xmlns:a16="http://schemas.microsoft.com/office/drawing/2014/main" id="{D7998F69-2C95-4082-9C01-348B6C356F23}"/>
                  </a:ext>
                </a:extLst>
              </p:cNvPr>
              <p:cNvPicPr>
                <a:picLocks noGrp="1" noRot="1" noChangeAspect="1" noMove="1" noResize="1" noEditPoints="1" noAdjustHandles="1" noChangeArrowheads="1" noChangeShapeType="1" noCrop="1"/>
              </p:cNvPicPr>
              <p:nvPr/>
            </p:nvPicPr>
            <p:blipFill>
              <a:blip r:embed="rId27"/>
              <a:stretch>
                <a:fillRect/>
              </a:stretch>
            </p:blipFill>
            <p:spPr>
              <a:xfrm>
                <a:off x="5786334" y="6079409"/>
                <a:ext cx="937205" cy="399984"/>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5" name="3D-model 54" descr="Flagstone - round">
                <a:extLst>
                  <a:ext uri="{FF2B5EF4-FFF2-40B4-BE49-F238E27FC236}">
                    <a16:creationId xmlns:a16="http://schemas.microsoft.com/office/drawing/2014/main" id="{70BB3C65-814E-45DC-BBAC-F498FE192B01}"/>
                  </a:ext>
                </a:extLst>
              </p:cNvPr>
              <p:cNvGraphicFramePr>
                <a:graphicFrameLocks noChangeAspect="1"/>
              </p:cNvGraphicFramePr>
              <p:nvPr>
                <p:extLst>
                  <p:ext uri="{D42A27DB-BD31-4B8C-83A1-F6EECF244321}">
                    <p14:modId xmlns:p14="http://schemas.microsoft.com/office/powerpoint/2010/main" val="4094395799"/>
                  </p:ext>
                </p:extLst>
              </p:nvPr>
            </p:nvGraphicFramePr>
            <p:xfrm>
              <a:off x="2021263" y="5572385"/>
              <a:ext cx="1350746" cy="558724"/>
            </p:xfrm>
            <a:graphic>
              <a:graphicData uri="http://schemas.microsoft.com/office/drawing/2017/model3d">
                <am3d:model3d r:embed="rId2">
                  <am3d:spPr>
                    <a:xfrm>
                      <a:off x="0" y="0"/>
                      <a:ext cx="1350746" cy="55872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48596" ay="230800" az="58112"/>
                    <am3d:postTrans dx="0" dy="0" dz="0"/>
                  </am3d:trans>
                  <am3d:raster rName="Office3DRenderer" rVer="16.0.8326">
                    <am3d:blip r:embed="rId28"/>
                  </am3d:raster>
                  <am3d:objViewport viewportSz="18263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5" name="3D-model 54" descr="Flagstone - round">
                <a:extLst>
                  <a:ext uri="{FF2B5EF4-FFF2-40B4-BE49-F238E27FC236}">
                    <a16:creationId xmlns:a16="http://schemas.microsoft.com/office/drawing/2014/main" id="{70BB3C65-814E-45DC-BBAC-F498FE192B01}"/>
                  </a:ext>
                </a:extLst>
              </p:cNvPr>
              <p:cNvPicPr>
                <a:picLocks noGrp="1" noRot="1" noChangeAspect="1" noMove="1" noResize="1" noEditPoints="1" noAdjustHandles="1" noChangeArrowheads="1" noChangeShapeType="1" noCrop="1"/>
              </p:cNvPicPr>
              <p:nvPr/>
            </p:nvPicPr>
            <p:blipFill>
              <a:blip r:embed="rId29"/>
              <a:stretch>
                <a:fillRect/>
              </a:stretch>
            </p:blipFill>
            <p:spPr>
              <a:xfrm>
                <a:off x="2021263" y="5572385"/>
                <a:ext cx="1350746" cy="558724"/>
              </a:xfrm>
              <a:prstGeom prst="rect">
                <a:avLst/>
              </a:prstGeom>
            </p:spPr>
          </p:pic>
        </mc:Fallback>
      </mc:AlternateContent>
      <p:grpSp>
        <p:nvGrpSpPr>
          <p:cNvPr id="69" name="Groep 68">
            <a:extLst>
              <a:ext uri="{FF2B5EF4-FFF2-40B4-BE49-F238E27FC236}">
                <a16:creationId xmlns:a16="http://schemas.microsoft.com/office/drawing/2014/main" id="{AFCE5CBC-921E-465B-882D-080FBC551589}"/>
              </a:ext>
            </a:extLst>
          </p:cNvPr>
          <p:cNvGrpSpPr/>
          <p:nvPr/>
        </p:nvGrpSpPr>
        <p:grpSpPr>
          <a:xfrm>
            <a:off x="508484" y="1535507"/>
            <a:ext cx="11312575" cy="4316241"/>
            <a:chOff x="224108" y="1839570"/>
            <a:chExt cx="7706769" cy="4251107"/>
          </a:xfrm>
        </p:grpSpPr>
        <p:sp>
          <p:nvSpPr>
            <p:cNvPr id="70" name="Ovaal 69">
              <a:extLst>
                <a:ext uri="{FF2B5EF4-FFF2-40B4-BE49-F238E27FC236}">
                  <a16:creationId xmlns:a16="http://schemas.microsoft.com/office/drawing/2014/main" id="{5C9E82B9-DC2D-48B1-A986-AA8B6E8E78AB}"/>
                </a:ext>
              </a:extLst>
            </p:cNvPr>
            <p:cNvSpPr/>
            <p:nvPr/>
          </p:nvSpPr>
          <p:spPr>
            <a:xfrm>
              <a:off x="224108" y="1839570"/>
              <a:ext cx="1806982" cy="1686431"/>
            </a:xfrm>
            <a:prstGeom prst="ellipse">
              <a:avLst/>
            </a:prstGeom>
            <a:blipFill>
              <a:blip r:embed="rId30"/>
              <a:tile tx="0" ty="0" sx="100000" sy="100000" flip="none" algn="tl"/>
            </a:blipFill>
            <a:effectLst>
              <a:outerShdw blurRad="50800" dist="38100" dir="3180000" algn="tl" rotWithShape="0">
                <a:prstClr val="black">
                  <a:alpha val="71000"/>
                </a:prstClr>
              </a:outerShdw>
            </a:effectLst>
            <a:scene3d>
              <a:camera prst="obliqueTopLeft"/>
              <a:lightRig rig="threePt" dir="t"/>
            </a:scene3d>
            <a:sp3d extrusionH="76200" contourW="12700" prstMaterial="powder">
              <a:bevelT w="114300" prst="artDeco"/>
              <a:extrusionClr>
                <a:schemeClr val="accent1">
                  <a:lumMod val="75000"/>
                </a:schemeClr>
              </a:extrusionClr>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800" b="1" dirty="0">
                <a:solidFill>
                  <a:srgbClr val="7030A0"/>
                </a:solidFill>
              </a:endParaRPr>
            </a:p>
            <a:p>
              <a:pPr algn="ctr"/>
              <a:r>
                <a:rPr lang="nl-NL" sz="2800" b="1" dirty="0">
                  <a:solidFill>
                    <a:srgbClr val="7030A0"/>
                  </a:solidFill>
                </a:rPr>
                <a:t>STAP</a:t>
              </a:r>
            </a:p>
            <a:p>
              <a:pPr algn="ctr"/>
              <a:r>
                <a:rPr lang="nl-NL" sz="2000" b="1" dirty="0">
                  <a:solidFill>
                    <a:srgbClr val="7030A0"/>
                  </a:solidFill>
                </a:rPr>
                <a:t>Laagdrempelig Werk</a:t>
              </a:r>
            </a:p>
            <a:p>
              <a:pPr algn="ctr"/>
              <a:endParaRPr lang="nl-NL" dirty="0"/>
            </a:p>
          </p:txBody>
        </p:sp>
        <p:sp>
          <p:nvSpPr>
            <p:cNvPr id="71" name="Rechthoek: afgeronde hoeken 70">
              <a:extLst>
                <a:ext uri="{FF2B5EF4-FFF2-40B4-BE49-F238E27FC236}">
                  <a16:creationId xmlns:a16="http://schemas.microsoft.com/office/drawing/2014/main" id="{A6F83F66-7905-44FD-ADC0-15D928AB5706}"/>
                </a:ext>
              </a:extLst>
            </p:cNvPr>
            <p:cNvSpPr/>
            <p:nvPr/>
          </p:nvSpPr>
          <p:spPr>
            <a:xfrm>
              <a:off x="2245127" y="1899474"/>
              <a:ext cx="5685750" cy="4191203"/>
            </a:xfrm>
            <a:prstGeom prst="roundRect">
              <a:avLst/>
            </a:prstGeom>
            <a:solidFill>
              <a:schemeClr val="bg1"/>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nl-NL" sz="2400" b="1" dirty="0">
                  <a:solidFill>
                    <a:srgbClr val="7030A0"/>
                  </a:solidFill>
                </a:rPr>
                <a:t>STAP Laagdrempelig Werk</a:t>
              </a:r>
            </a:p>
            <a:p>
              <a:pPr marL="285750" indent="-285750">
                <a:buFont typeface="Wingdings" panose="05000000000000000000" pitchFamily="2" charset="2"/>
                <a:buChar char="Ø"/>
              </a:pPr>
              <a:r>
                <a:rPr lang="nl-NL" b="1" dirty="0">
                  <a:solidFill>
                    <a:srgbClr val="7030A0"/>
                  </a:solidFill>
                </a:rPr>
                <a:t>Wat kun je gaan doen:  </a:t>
              </a:r>
              <a:r>
                <a:rPr lang="nl-NL" dirty="0">
                  <a:solidFill>
                    <a:srgbClr val="7030A0"/>
                  </a:solidFill>
                </a:rPr>
                <a:t>Op het strand plastic rapen / jutten afval van strand en verwerken in recycle product bijvoorbeeld een zeepbakje</a:t>
              </a:r>
              <a:endParaRPr lang="nl-NL" b="1" dirty="0">
                <a:solidFill>
                  <a:srgbClr val="7030A0"/>
                </a:solidFill>
              </a:endParaRPr>
            </a:p>
            <a:p>
              <a:pPr marL="285750" indent="-285750">
                <a:buFont typeface="Wingdings" panose="05000000000000000000" pitchFamily="2" charset="2"/>
                <a:buChar char="Ø"/>
              </a:pPr>
              <a:r>
                <a:rPr lang="nl-NL" b="1" dirty="0">
                  <a:solidFill>
                    <a:srgbClr val="7030A0"/>
                  </a:solidFill>
                </a:rPr>
                <a:t>Waar: </a:t>
              </a:r>
              <a:r>
                <a:rPr lang="nl-NL" dirty="0">
                  <a:solidFill>
                    <a:srgbClr val="7030A0"/>
                  </a:solidFill>
                </a:rPr>
                <a:t>Juttersgeluk </a:t>
              </a:r>
            </a:p>
            <a:p>
              <a:pPr marL="285750" indent="-285750">
                <a:buFont typeface="Wingdings" panose="05000000000000000000" pitchFamily="2" charset="2"/>
                <a:buChar char="Ø"/>
              </a:pPr>
              <a:endParaRPr lang="nl-NL" dirty="0">
                <a:solidFill>
                  <a:srgbClr val="7030A0"/>
                </a:solidFill>
              </a:endParaRPr>
            </a:p>
            <a:p>
              <a:pPr marL="285750" indent="-285750">
                <a:buFont typeface="Wingdings" panose="05000000000000000000" pitchFamily="2" charset="2"/>
                <a:buChar char="Ø"/>
              </a:pPr>
              <a:r>
                <a:rPr lang="nl-NL" b="1" dirty="0">
                  <a:solidFill>
                    <a:srgbClr val="7030A0"/>
                  </a:solidFill>
                </a:rPr>
                <a:t>Aanwezigheid:</a:t>
              </a:r>
              <a:r>
                <a:rPr lang="nl-NL" dirty="0">
                  <a:solidFill>
                    <a:srgbClr val="7030A0"/>
                  </a:solidFill>
                </a:rPr>
                <a:t> Op afspraak of vrije deelname</a:t>
              </a:r>
            </a:p>
            <a:p>
              <a:pPr marL="285750" indent="-285750">
                <a:buFont typeface="Wingdings" panose="05000000000000000000" pitchFamily="2" charset="2"/>
                <a:buChar char="Ø"/>
              </a:pPr>
              <a:r>
                <a:rPr lang="nl-NL" b="1" dirty="0">
                  <a:solidFill>
                    <a:srgbClr val="7030A0"/>
                  </a:solidFill>
                </a:rPr>
                <a:t>Begeleiding: </a:t>
              </a:r>
              <a:r>
                <a:rPr lang="nl-NL" dirty="0">
                  <a:solidFill>
                    <a:srgbClr val="7030A0"/>
                  </a:solidFill>
                </a:rPr>
                <a:t>Ja vrijwilligers en/of door gediplomeerd begeleider</a:t>
              </a:r>
            </a:p>
            <a:p>
              <a:pPr marL="285750" indent="-285750">
                <a:buFont typeface="Wingdings" panose="05000000000000000000" pitchFamily="2" charset="2"/>
                <a:buChar char="Ø"/>
              </a:pPr>
              <a:r>
                <a:rPr lang="nl-NL" b="1" dirty="0">
                  <a:solidFill>
                    <a:srgbClr val="7030A0"/>
                  </a:solidFill>
                </a:rPr>
                <a:t>Financiering: </a:t>
              </a:r>
              <a:r>
                <a:rPr lang="nl-NL" dirty="0">
                  <a:solidFill>
                    <a:srgbClr val="7030A0"/>
                  </a:solidFill>
                </a:rPr>
                <a:t>WMO </a:t>
              </a:r>
            </a:p>
            <a:p>
              <a:pPr marL="285750" indent="-285750">
                <a:buFont typeface="Wingdings" panose="05000000000000000000" pitchFamily="2" charset="2"/>
                <a:buChar char="Ø"/>
              </a:pPr>
              <a:r>
                <a:rPr lang="nl-NL" b="1" dirty="0">
                  <a:solidFill>
                    <a:srgbClr val="7030A0"/>
                  </a:solidFill>
                </a:rPr>
                <a:t>Kosten: </a:t>
              </a:r>
              <a:r>
                <a:rPr lang="nl-NL" dirty="0">
                  <a:solidFill>
                    <a:srgbClr val="7030A0"/>
                  </a:solidFill>
                </a:rPr>
                <a:t>Eigen bijdrage WMO of WLZ 19 euro  per maand.</a:t>
              </a:r>
            </a:p>
            <a:p>
              <a:pPr marL="285750" indent="-285750">
                <a:buFont typeface="Wingdings" panose="05000000000000000000" pitchFamily="2" charset="2"/>
                <a:buChar char="Ø"/>
              </a:pPr>
              <a:r>
                <a:rPr lang="nl-NL" b="1" dirty="0">
                  <a:solidFill>
                    <a:srgbClr val="7030A0"/>
                  </a:solidFill>
                </a:rPr>
                <a:t>Vergoeding voor je werk: </a:t>
              </a:r>
              <a:r>
                <a:rPr lang="nl-NL" dirty="0">
                  <a:solidFill>
                    <a:srgbClr val="7030A0"/>
                  </a:solidFill>
                </a:rPr>
                <a:t>vrijwilligersvergoeding soms. Per organisatie verschillend. Maximaal toegestane bijverdienste bij uitkering 145,- p </a:t>
              </a:r>
              <a:r>
                <a:rPr lang="nl-NL" dirty="0" err="1">
                  <a:solidFill>
                    <a:srgbClr val="7030A0"/>
                  </a:solidFill>
                </a:rPr>
                <a:t>mnd</a:t>
              </a:r>
              <a:endParaRPr lang="nl-NL" dirty="0">
                <a:solidFill>
                  <a:srgbClr val="7030A0"/>
                </a:solidFill>
              </a:endParaRPr>
            </a:p>
            <a:p>
              <a:pPr marL="285750" indent="-285750">
                <a:buFont typeface="Wingdings" panose="05000000000000000000" pitchFamily="2" charset="2"/>
                <a:buChar char="Ø"/>
              </a:pPr>
              <a:r>
                <a:rPr lang="nl-NL" b="1" dirty="0">
                  <a:solidFill>
                    <a:srgbClr val="7030A0"/>
                  </a:solidFill>
                </a:rPr>
                <a:t>Werken met behoud van uitkering </a:t>
              </a:r>
              <a:r>
                <a:rPr lang="nl-NL" dirty="0">
                  <a:solidFill>
                    <a:srgbClr val="7030A0"/>
                  </a:solidFill>
                </a:rPr>
                <a:t>en in overleg met UWV of Werk &amp; Inkomen</a:t>
              </a:r>
            </a:p>
            <a:p>
              <a:pPr marL="285750" indent="-285750">
                <a:buFont typeface="Wingdings" panose="05000000000000000000" pitchFamily="2" charset="2"/>
                <a:buChar char="Ø"/>
              </a:pPr>
              <a:endParaRPr lang="nl-NL" dirty="0">
                <a:solidFill>
                  <a:srgbClr val="7030A0"/>
                </a:solidFill>
              </a:endParaRPr>
            </a:p>
          </p:txBody>
        </p:sp>
      </p:grpSp>
      <p:pic>
        <p:nvPicPr>
          <p:cNvPr id="56" name="Afbeelding 55">
            <a:extLst>
              <a:ext uri="{FF2B5EF4-FFF2-40B4-BE49-F238E27FC236}">
                <a16:creationId xmlns:a16="http://schemas.microsoft.com/office/drawing/2014/main" id="{C78CA631-F4EE-4DFD-8226-EAA3920F7B68}"/>
              </a:ext>
            </a:extLst>
          </p:cNvPr>
          <p:cNvPicPr>
            <a:picLocks noChangeAspect="1"/>
          </p:cNvPicPr>
          <p:nvPr/>
        </p:nvPicPr>
        <p:blipFill>
          <a:blip r:embed="rId3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59259" y="5522747"/>
            <a:ext cx="1608719" cy="714595"/>
          </a:xfrm>
          <a:prstGeom prst="rect">
            <a:avLst/>
          </a:prstGeom>
        </p:spPr>
      </p:pic>
    </p:spTree>
    <p:extLst>
      <p:ext uri="{BB962C8B-B14F-4D97-AF65-F5344CB8AC3E}">
        <p14:creationId xmlns:p14="http://schemas.microsoft.com/office/powerpoint/2010/main" val="321708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7" name="3D-model 6" descr="Flagstone - round">
                <a:extLst>
                  <a:ext uri="{FF2B5EF4-FFF2-40B4-BE49-F238E27FC236}">
                    <a16:creationId xmlns:a16="http://schemas.microsoft.com/office/drawing/2014/main" id="{88402097-DB49-4C99-92FD-EE25B09EFA44}"/>
                  </a:ext>
                </a:extLst>
              </p:cNvPr>
              <p:cNvGraphicFramePr>
                <a:graphicFrameLocks noChangeAspect="1"/>
              </p:cNvGraphicFramePr>
              <p:nvPr>
                <p:extLst/>
              </p:nvPr>
            </p:nvGraphicFramePr>
            <p:xfrm>
              <a:off x="9826599" y="5267773"/>
              <a:ext cx="933303" cy="331732"/>
            </p:xfrm>
            <a:graphic>
              <a:graphicData uri="http://schemas.microsoft.com/office/drawing/2017/model3d">
                <am3d:model3d r:embed="rId2">
                  <am3d:spPr>
                    <a:xfrm>
                      <a:off x="0" y="0"/>
                      <a:ext cx="933303" cy="331732"/>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6413967" ay="4687498" az="6434853"/>
                    <am3d:postTrans dx="0" dy="0" dz="0"/>
                  </am3d:trans>
                  <am3d:raster rName="Office3DRenderer" rVer="16.0.8326">
                    <am3d:blip r:embed="rId3"/>
                  </am3d:raster>
                  <am3d:objViewport viewportSz="12570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7" name="3D-model 6" descr="Flagstone - round">
                <a:extLst>
                  <a:ext uri="{FF2B5EF4-FFF2-40B4-BE49-F238E27FC236}">
                    <a16:creationId xmlns:a16="http://schemas.microsoft.com/office/drawing/2014/main" id="{88402097-DB49-4C99-92FD-EE25B09EFA44}"/>
                  </a:ext>
                </a:extLst>
              </p:cNvPr>
              <p:cNvPicPr>
                <a:picLocks noGrp="1" noRot="1" noChangeAspect="1" noMove="1" noResize="1" noEditPoints="1" noAdjustHandles="1" noChangeArrowheads="1" noChangeShapeType="1" noCrop="1"/>
              </p:cNvPicPr>
              <p:nvPr/>
            </p:nvPicPr>
            <p:blipFill>
              <a:blip r:embed="rId4"/>
              <a:stretch>
                <a:fillRect/>
              </a:stretch>
            </p:blipFill>
            <p:spPr>
              <a:xfrm>
                <a:off x="9826599" y="5267773"/>
                <a:ext cx="933303" cy="331732"/>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8" name="3D-model 7" descr="Flagstone - round">
                <a:extLst>
                  <a:ext uri="{FF2B5EF4-FFF2-40B4-BE49-F238E27FC236}">
                    <a16:creationId xmlns:a16="http://schemas.microsoft.com/office/drawing/2014/main" id="{1C8BE684-99B3-4A92-B7C8-57E13223A670}"/>
                  </a:ext>
                </a:extLst>
              </p:cNvPr>
              <p:cNvGraphicFramePr>
                <a:graphicFrameLocks noChangeAspect="1"/>
              </p:cNvGraphicFramePr>
              <p:nvPr>
                <p:extLst/>
              </p:nvPr>
            </p:nvGraphicFramePr>
            <p:xfrm>
              <a:off x="6555727" y="6394243"/>
              <a:ext cx="804860" cy="397805"/>
            </p:xfrm>
            <a:graphic>
              <a:graphicData uri="http://schemas.microsoft.com/office/drawing/2017/model3d">
                <am3d:model3d r:embed="rId2">
                  <am3d:spPr>
                    <a:xfrm>
                      <a:off x="0" y="0"/>
                      <a:ext cx="804860" cy="397805"/>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5"/>
                  </am3d:raster>
                  <am3d:objViewport viewportSz="10453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3D-model 7" descr="Flagstone - round">
                <a:extLst>
                  <a:ext uri="{FF2B5EF4-FFF2-40B4-BE49-F238E27FC236}">
                    <a16:creationId xmlns:a16="http://schemas.microsoft.com/office/drawing/2014/main" id="{1C8BE684-99B3-4A92-B7C8-57E13223A670}"/>
                  </a:ext>
                </a:extLst>
              </p:cNvPr>
              <p:cNvPicPr>
                <a:picLocks noGrp="1" noRot="1" noChangeAspect="1" noMove="1" noResize="1" noEditPoints="1" noAdjustHandles="1" noChangeArrowheads="1" noChangeShapeType="1" noCrop="1"/>
              </p:cNvPicPr>
              <p:nvPr/>
            </p:nvPicPr>
            <p:blipFill>
              <a:blip r:embed="rId6"/>
              <a:stretch>
                <a:fillRect/>
              </a:stretch>
            </p:blipFill>
            <p:spPr>
              <a:xfrm>
                <a:off x="6555727" y="6394243"/>
                <a:ext cx="804860" cy="397805"/>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9" name="3D-model 8" descr="Flagstone - round">
                <a:extLst>
                  <a:ext uri="{FF2B5EF4-FFF2-40B4-BE49-F238E27FC236}">
                    <a16:creationId xmlns:a16="http://schemas.microsoft.com/office/drawing/2014/main" id="{CBB4CEC4-8BDE-42BD-8DA7-B2EF7469F863}"/>
                  </a:ext>
                </a:extLst>
              </p:cNvPr>
              <p:cNvGraphicFramePr>
                <a:graphicFrameLocks noChangeAspect="1"/>
              </p:cNvGraphicFramePr>
              <p:nvPr>
                <p:extLst/>
              </p:nvPr>
            </p:nvGraphicFramePr>
            <p:xfrm>
              <a:off x="9248993" y="5724154"/>
              <a:ext cx="1226566" cy="536341"/>
            </p:xfrm>
            <a:graphic>
              <a:graphicData uri="http://schemas.microsoft.com/office/drawing/2017/model3d">
                <am3d:model3d r:embed="rId2">
                  <am3d:spPr>
                    <a:xfrm>
                      <a:off x="0" y="0"/>
                      <a:ext cx="1226566" cy="536341"/>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66170" ay="368653" az="94692"/>
                    <am3d:postTrans dx="0" dy="0" dz="0"/>
                  </am3d:trans>
                  <am3d:raster rName="Office3DRenderer" rVer="16.0.8326">
                    <am3d:blip r:embed="rId7"/>
                  </am3d:raster>
                  <am3d:objViewport viewportSz="16639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model 8" descr="Flagstone - round">
                <a:extLst>
                  <a:ext uri="{FF2B5EF4-FFF2-40B4-BE49-F238E27FC236}">
                    <a16:creationId xmlns:a16="http://schemas.microsoft.com/office/drawing/2014/main" id="{CBB4CEC4-8BDE-42BD-8DA7-B2EF7469F863}"/>
                  </a:ext>
                </a:extLst>
              </p:cNvPr>
              <p:cNvPicPr>
                <a:picLocks noGrp="1" noRot="1" noChangeAspect="1" noMove="1" noResize="1" noEditPoints="1" noAdjustHandles="1" noChangeArrowheads="1" noChangeShapeType="1" noCrop="1"/>
              </p:cNvPicPr>
              <p:nvPr/>
            </p:nvPicPr>
            <p:blipFill>
              <a:blip r:embed="rId8"/>
              <a:stretch>
                <a:fillRect/>
              </a:stretch>
            </p:blipFill>
            <p:spPr>
              <a:xfrm>
                <a:off x="9248993" y="5724154"/>
                <a:ext cx="1226566" cy="536341"/>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 name="3D-model 9" descr="Flagstone - round">
                <a:extLst>
                  <a:ext uri="{FF2B5EF4-FFF2-40B4-BE49-F238E27FC236}">
                    <a16:creationId xmlns:a16="http://schemas.microsoft.com/office/drawing/2014/main" id="{1A7ECA80-4799-44AD-91D0-FBC93298E9A9}"/>
                  </a:ext>
                </a:extLst>
              </p:cNvPr>
              <p:cNvGraphicFramePr>
                <a:graphicFrameLocks noChangeAspect="1"/>
              </p:cNvGraphicFramePr>
              <p:nvPr>
                <p:extLst/>
              </p:nvPr>
            </p:nvGraphicFramePr>
            <p:xfrm>
              <a:off x="3299184" y="6235588"/>
              <a:ext cx="1226569" cy="503940"/>
            </p:xfrm>
            <a:graphic>
              <a:graphicData uri="http://schemas.microsoft.com/office/drawing/2017/model3d">
                <am3d:model3d r:embed="rId2">
                  <am3d:spPr>
                    <a:xfrm>
                      <a:off x="0" y="0"/>
                      <a:ext cx="1226569" cy="50394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05989" ay="1127609" az="264000"/>
                    <am3d:postTrans dx="0" dy="0" dz="0"/>
                  </am3d:trans>
                  <am3d:raster rName="Office3DRenderer" rVer="16.0.8326">
                    <am3d:blip r:embed="rId9"/>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model 9" descr="Flagstone - round">
                <a:extLst>
                  <a:ext uri="{FF2B5EF4-FFF2-40B4-BE49-F238E27FC236}">
                    <a16:creationId xmlns:a16="http://schemas.microsoft.com/office/drawing/2014/main" id="{1A7ECA80-4799-44AD-91D0-FBC93298E9A9}"/>
                  </a:ext>
                </a:extLst>
              </p:cNvPr>
              <p:cNvPicPr>
                <a:picLocks noGrp="1" noRot="1" noChangeAspect="1" noMove="1" noResize="1" noEditPoints="1" noAdjustHandles="1" noChangeArrowheads="1" noChangeShapeType="1" noCrop="1"/>
              </p:cNvPicPr>
              <p:nvPr/>
            </p:nvPicPr>
            <p:blipFill>
              <a:blip r:embed="rId10"/>
              <a:stretch>
                <a:fillRect/>
              </a:stretch>
            </p:blipFill>
            <p:spPr>
              <a:xfrm>
                <a:off x="3299184" y="6235588"/>
                <a:ext cx="1226569" cy="50394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1" name="3D-model 10" descr="Flagstone - round">
                <a:extLst>
                  <a:ext uri="{FF2B5EF4-FFF2-40B4-BE49-F238E27FC236}">
                    <a16:creationId xmlns:a16="http://schemas.microsoft.com/office/drawing/2014/main" id="{9D2CB2AF-753B-428E-A0D3-59938D284BB9}"/>
                  </a:ext>
                </a:extLst>
              </p:cNvPr>
              <p:cNvGraphicFramePr>
                <a:graphicFrameLocks noChangeAspect="1"/>
              </p:cNvGraphicFramePr>
              <p:nvPr>
                <p:extLst/>
              </p:nvPr>
            </p:nvGraphicFramePr>
            <p:xfrm>
              <a:off x="4652452" y="6240325"/>
              <a:ext cx="1226570" cy="534703"/>
            </p:xfrm>
            <a:graphic>
              <a:graphicData uri="http://schemas.microsoft.com/office/drawing/2017/model3d">
                <am3d:model3d r:embed="rId2">
                  <am3d:spPr>
                    <a:xfrm>
                      <a:off x="0" y="0"/>
                      <a:ext cx="1226570" cy="53470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38050" ay="449465" az="111437"/>
                    <am3d:postTrans dx="0" dy="0" dz="0"/>
                  </am3d:trans>
                  <am3d:raster rName="Office3DRenderer" rVer="16.0.8326">
                    <am3d:blip r:embed="rId11"/>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model 10" descr="Flagstone - round">
                <a:extLst>
                  <a:ext uri="{FF2B5EF4-FFF2-40B4-BE49-F238E27FC236}">
                    <a16:creationId xmlns:a16="http://schemas.microsoft.com/office/drawing/2014/main" id="{9D2CB2AF-753B-428E-A0D3-59938D284BB9}"/>
                  </a:ext>
                </a:extLst>
              </p:cNvPr>
              <p:cNvPicPr>
                <a:picLocks noGrp="1" noRot="1" noChangeAspect="1" noMove="1" noResize="1" noEditPoints="1" noAdjustHandles="1" noChangeArrowheads="1" noChangeShapeType="1" noCrop="1"/>
              </p:cNvPicPr>
              <p:nvPr/>
            </p:nvPicPr>
            <p:blipFill>
              <a:blip r:embed="rId12"/>
              <a:stretch>
                <a:fillRect/>
              </a:stretch>
            </p:blipFill>
            <p:spPr>
              <a:xfrm>
                <a:off x="4652452" y="6240325"/>
                <a:ext cx="1226570" cy="53470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2" name="3D-model 11" descr="Flagstone - round">
                <a:extLst>
                  <a:ext uri="{FF2B5EF4-FFF2-40B4-BE49-F238E27FC236}">
                    <a16:creationId xmlns:a16="http://schemas.microsoft.com/office/drawing/2014/main" id="{9D79D764-AB47-406B-BDC8-0AE61FD08FB8}"/>
                  </a:ext>
                </a:extLst>
              </p:cNvPr>
              <p:cNvGraphicFramePr>
                <a:graphicFrameLocks noChangeAspect="1"/>
              </p:cNvGraphicFramePr>
              <p:nvPr>
                <p:extLst/>
              </p:nvPr>
            </p:nvGraphicFramePr>
            <p:xfrm>
              <a:off x="7679015" y="6218470"/>
              <a:ext cx="1226571" cy="491986"/>
            </p:xfrm>
            <a:graphic>
              <a:graphicData uri="http://schemas.microsoft.com/office/drawing/2017/model3d">
                <am3d:model3d r:embed="rId2">
                  <am3d:spPr>
                    <a:xfrm>
                      <a:off x="0" y="0"/>
                      <a:ext cx="1226571" cy="491986"/>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743965" ay="452323" az="99131"/>
                    <am3d:postTrans dx="0" dy="0" dz="0"/>
                  </am3d:trans>
                  <am3d:raster rName="Office3DRenderer" rVer="16.0.8326">
                    <am3d:blip r:embed="rId13"/>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2" name="3D-model 11" descr="Flagstone - round">
                <a:extLst>
                  <a:ext uri="{FF2B5EF4-FFF2-40B4-BE49-F238E27FC236}">
                    <a16:creationId xmlns:a16="http://schemas.microsoft.com/office/drawing/2014/main" id="{9D79D764-AB47-406B-BDC8-0AE61FD08FB8}"/>
                  </a:ext>
                </a:extLst>
              </p:cNvPr>
              <p:cNvPicPr>
                <a:picLocks noGrp="1" noRot="1" noChangeAspect="1" noMove="1" noResize="1" noEditPoints="1" noAdjustHandles="1" noChangeArrowheads="1" noChangeShapeType="1" noCrop="1"/>
              </p:cNvPicPr>
              <p:nvPr/>
            </p:nvPicPr>
            <p:blipFill>
              <a:blip r:embed="rId14"/>
              <a:stretch>
                <a:fillRect/>
              </a:stretch>
            </p:blipFill>
            <p:spPr>
              <a:xfrm>
                <a:off x="7679015" y="6218470"/>
                <a:ext cx="1226571" cy="49198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4" name="3D-model 13" descr="Flagstone - round">
                <a:extLst>
                  <a:ext uri="{FF2B5EF4-FFF2-40B4-BE49-F238E27FC236}">
                    <a16:creationId xmlns:a16="http://schemas.microsoft.com/office/drawing/2014/main" id="{FC8D0B73-0559-47EA-B7CE-E6EAD0D35440}"/>
                  </a:ext>
                </a:extLst>
              </p:cNvPr>
              <p:cNvGraphicFramePr>
                <a:graphicFrameLocks noChangeAspect="1"/>
              </p:cNvGraphicFramePr>
              <p:nvPr>
                <p:extLst/>
              </p:nvPr>
            </p:nvGraphicFramePr>
            <p:xfrm>
              <a:off x="10724776" y="6098617"/>
              <a:ext cx="1226569" cy="560990"/>
            </p:xfrm>
            <a:graphic>
              <a:graphicData uri="http://schemas.microsoft.com/office/drawing/2017/model3d">
                <am3d:model3d r:embed="rId2">
                  <am3d:spPr>
                    <a:xfrm>
                      <a:off x="0" y="0"/>
                      <a:ext cx="1226569" cy="56099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5"/>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4" name="3D-model 13" descr="Flagstone - round">
                <a:extLst>
                  <a:ext uri="{FF2B5EF4-FFF2-40B4-BE49-F238E27FC236}">
                    <a16:creationId xmlns:a16="http://schemas.microsoft.com/office/drawing/2014/main" id="{FC8D0B73-0559-47EA-B7CE-E6EAD0D35440}"/>
                  </a:ext>
                </a:extLst>
              </p:cNvPr>
              <p:cNvPicPr>
                <a:picLocks noGrp="1" noRot="1" noChangeAspect="1" noMove="1" noResize="1" noEditPoints="1" noAdjustHandles="1" noChangeArrowheads="1" noChangeShapeType="1" noCrop="1"/>
              </p:cNvPicPr>
              <p:nvPr/>
            </p:nvPicPr>
            <p:blipFill>
              <a:blip r:embed="rId17"/>
              <a:stretch>
                <a:fillRect/>
              </a:stretch>
            </p:blipFill>
            <p:spPr>
              <a:xfrm>
                <a:off x="10724776" y="6098617"/>
                <a:ext cx="1226569" cy="560990"/>
              </a:xfrm>
              <a:prstGeom prst="rect">
                <a:avLst/>
              </a:prstGeom>
            </p:spPr>
          </p:pic>
        </mc:Fallback>
      </mc:AlternateContent>
      <p:sp>
        <p:nvSpPr>
          <p:cNvPr id="20" name="Rechthoek 19">
            <a:extLst>
              <a:ext uri="{FF2B5EF4-FFF2-40B4-BE49-F238E27FC236}">
                <a16:creationId xmlns:a16="http://schemas.microsoft.com/office/drawing/2014/main" id="{1C960E17-BD82-4FEE-A0D6-553FB52EFCF9}"/>
              </a:ext>
            </a:extLst>
          </p:cNvPr>
          <p:cNvSpPr/>
          <p:nvPr/>
        </p:nvSpPr>
        <p:spPr>
          <a:xfrm>
            <a:off x="56522" y="-11107"/>
            <a:ext cx="12078955" cy="1354217"/>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STEPPING STONES </a:t>
            </a:r>
          </a:p>
          <a:p>
            <a:pPr algn="ctr"/>
            <a:r>
              <a:rPr lang="nl-NL" sz="28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mc:AlternateContent xmlns:mc="http://schemas.openxmlformats.org/markup-compatibility/2006" xmlns:am3d="http://schemas.microsoft.com/office/drawing/2017/model3d">
        <mc:Choice Requires="am3d">
          <p:graphicFrame>
            <p:nvGraphicFramePr>
              <p:cNvPr id="52" name="3D-model 51" descr="Flagstone - round">
                <a:extLst>
                  <a:ext uri="{FF2B5EF4-FFF2-40B4-BE49-F238E27FC236}">
                    <a16:creationId xmlns:a16="http://schemas.microsoft.com/office/drawing/2014/main" id="{655FBA17-5574-4BB6-8CEA-C8D276D2DDAE}"/>
                  </a:ext>
                </a:extLst>
              </p:cNvPr>
              <p:cNvGraphicFramePr>
                <a:graphicFrameLocks noChangeAspect="1"/>
              </p:cNvGraphicFramePr>
              <p:nvPr>
                <p:extLst/>
              </p:nvPr>
            </p:nvGraphicFramePr>
            <p:xfrm>
              <a:off x="9424169" y="6356466"/>
              <a:ext cx="804860" cy="397805"/>
            </p:xfrm>
            <a:graphic>
              <a:graphicData uri="http://schemas.microsoft.com/office/drawing/2017/model3d">
                <am3d:model3d r:embed="rId2">
                  <am3d:spPr>
                    <a:xfrm>
                      <a:off x="0" y="0"/>
                      <a:ext cx="804860" cy="397805"/>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6"/>
                  </am3d:raster>
                  <am3d:objViewport viewportSz="10453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2" name="3D-model 51" descr="Flagstone - round">
                <a:extLst>
                  <a:ext uri="{FF2B5EF4-FFF2-40B4-BE49-F238E27FC236}">
                    <a16:creationId xmlns:a16="http://schemas.microsoft.com/office/drawing/2014/main" id="{655FBA17-5574-4BB6-8CEA-C8D276D2DDAE}"/>
                  </a:ext>
                </a:extLst>
              </p:cNvPr>
              <p:cNvPicPr>
                <a:picLocks noGrp="1" noRot="1" noChangeAspect="1" noMove="1" noResize="1" noEditPoints="1" noAdjustHandles="1" noChangeArrowheads="1" noChangeShapeType="1" noCrop="1"/>
              </p:cNvPicPr>
              <p:nvPr/>
            </p:nvPicPr>
            <p:blipFill>
              <a:blip r:embed="rId6"/>
              <a:stretch>
                <a:fillRect/>
              </a:stretch>
            </p:blipFill>
            <p:spPr>
              <a:xfrm>
                <a:off x="9424169" y="6356466"/>
                <a:ext cx="804860" cy="397805"/>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3" name="3D-model 52" descr="Flagstone - round">
                <a:extLst>
                  <a:ext uri="{FF2B5EF4-FFF2-40B4-BE49-F238E27FC236}">
                    <a16:creationId xmlns:a16="http://schemas.microsoft.com/office/drawing/2014/main" id="{031DC2A5-6F98-4C54-83AF-F4DDFB20A714}"/>
                  </a:ext>
                </a:extLst>
              </p:cNvPr>
              <p:cNvGraphicFramePr>
                <a:graphicFrameLocks noChangeAspect="1"/>
              </p:cNvGraphicFramePr>
              <p:nvPr>
                <p:extLst/>
              </p:nvPr>
            </p:nvGraphicFramePr>
            <p:xfrm>
              <a:off x="10171304" y="4849296"/>
              <a:ext cx="626142" cy="231263"/>
            </p:xfrm>
            <a:graphic>
              <a:graphicData uri="http://schemas.microsoft.com/office/drawing/2017/model3d">
                <am3d:model3d r:embed="rId2">
                  <am3d:spPr>
                    <a:xfrm>
                      <a:off x="0" y="0"/>
                      <a:ext cx="626142" cy="23126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0023940" ay="265067" az="10739195"/>
                    <am3d:postTrans dx="0" dy="0" dz="0"/>
                  </am3d:trans>
                  <am3d:raster rName="Office3DRenderer" rVer="16.0.8326">
                    <am3d:blip r:embed="rId18"/>
                  </am3d:raster>
                  <am3d:objViewport viewportSz="7969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3" name="3D-model 52" descr="Flagstone - round">
                <a:extLst>
                  <a:ext uri="{FF2B5EF4-FFF2-40B4-BE49-F238E27FC236}">
                    <a16:creationId xmlns:a16="http://schemas.microsoft.com/office/drawing/2014/main" id="{031DC2A5-6F98-4C54-83AF-F4DDFB20A714}"/>
                  </a:ext>
                </a:extLst>
              </p:cNvPr>
              <p:cNvPicPr>
                <a:picLocks noGrp="1" noRot="1" noChangeAspect="1" noMove="1" noResize="1" noEditPoints="1" noAdjustHandles="1" noChangeArrowheads="1" noChangeShapeType="1" noCrop="1"/>
              </p:cNvPicPr>
              <p:nvPr/>
            </p:nvPicPr>
            <p:blipFill>
              <a:blip r:embed="rId25"/>
              <a:stretch>
                <a:fillRect/>
              </a:stretch>
            </p:blipFill>
            <p:spPr>
              <a:xfrm>
                <a:off x="10171304" y="4849296"/>
                <a:ext cx="626142" cy="23126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4" name="3D-model 53" descr="Flagstone - round">
                <a:extLst>
                  <a:ext uri="{FF2B5EF4-FFF2-40B4-BE49-F238E27FC236}">
                    <a16:creationId xmlns:a16="http://schemas.microsoft.com/office/drawing/2014/main" id="{D7998F69-2C95-4082-9C01-348B6C356F23}"/>
                  </a:ext>
                </a:extLst>
              </p:cNvPr>
              <p:cNvGraphicFramePr>
                <a:graphicFrameLocks noChangeAspect="1"/>
              </p:cNvGraphicFramePr>
              <p:nvPr>
                <p:extLst/>
              </p:nvPr>
            </p:nvGraphicFramePr>
            <p:xfrm>
              <a:off x="5786334" y="6079409"/>
              <a:ext cx="937205" cy="399984"/>
            </p:xfrm>
            <a:graphic>
              <a:graphicData uri="http://schemas.microsoft.com/office/drawing/2017/model3d">
                <am3d:model3d r:embed="rId2">
                  <am3d:spPr>
                    <a:xfrm>
                      <a:off x="0" y="0"/>
                      <a:ext cx="937205" cy="39998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732650" ay="3883818" az="1590450"/>
                    <am3d:postTrans dx="0" dy="0" dz="0"/>
                  </am3d:trans>
                  <am3d:raster rName="Office3DRenderer" rVer="16.0.8326">
                    <am3d:blip r:embed="rId26"/>
                  </am3d:raster>
                  <am3d:objViewport viewportSz="12570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4" name="3D-model 53" descr="Flagstone - round">
                <a:extLst>
                  <a:ext uri="{FF2B5EF4-FFF2-40B4-BE49-F238E27FC236}">
                    <a16:creationId xmlns:a16="http://schemas.microsoft.com/office/drawing/2014/main" id="{D7998F69-2C95-4082-9C01-348B6C356F23}"/>
                  </a:ext>
                </a:extLst>
              </p:cNvPr>
              <p:cNvPicPr>
                <a:picLocks noGrp="1" noRot="1" noChangeAspect="1" noMove="1" noResize="1" noEditPoints="1" noAdjustHandles="1" noChangeArrowheads="1" noChangeShapeType="1" noCrop="1"/>
              </p:cNvPicPr>
              <p:nvPr/>
            </p:nvPicPr>
            <p:blipFill>
              <a:blip r:embed="rId27"/>
              <a:stretch>
                <a:fillRect/>
              </a:stretch>
            </p:blipFill>
            <p:spPr>
              <a:xfrm>
                <a:off x="5786334" y="6079409"/>
                <a:ext cx="937205" cy="399984"/>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5" name="3D-model 54" descr="Flagstone - round">
                <a:extLst>
                  <a:ext uri="{FF2B5EF4-FFF2-40B4-BE49-F238E27FC236}">
                    <a16:creationId xmlns:a16="http://schemas.microsoft.com/office/drawing/2014/main" id="{70BB3C65-814E-45DC-BBAC-F498FE192B01}"/>
                  </a:ext>
                </a:extLst>
              </p:cNvPr>
              <p:cNvGraphicFramePr>
                <a:graphicFrameLocks noChangeAspect="1"/>
              </p:cNvGraphicFramePr>
              <p:nvPr>
                <p:extLst>
                  <p:ext uri="{D42A27DB-BD31-4B8C-83A1-F6EECF244321}">
                    <p14:modId xmlns:p14="http://schemas.microsoft.com/office/powerpoint/2010/main" val="3679036160"/>
                  </p:ext>
                </p:extLst>
              </p:nvPr>
            </p:nvGraphicFramePr>
            <p:xfrm>
              <a:off x="1956633" y="5640896"/>
              <a:ext cx="1336614" cy="561174"/>
            </p:xfrm>
            <a:graphic>
              <a:graphicData uri="http://schemas.microsoft.com/office/drawing/2017/model3d">
                <am3d:model3d r:embed="rId2">
                  <am3d:spPr>
                    <a:xfrm>
                      <a:off x="0" y="0"/>
                      <a:ext cx="1336614" cy="56117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777286" ay="670939" az="153263"/>
                    <am3d:postTrans dx="0" dy="0" dz="0"/>
                  </am3d:trans>
                  <am3d:raster rName="Office3DRenderer" rVer="16.0.8326">
                    <am3d:blip r:embed="rId28"/>
                  </am3d:raster>
                  <am3d:objViewport viewportSz="18263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5" name="3D-model 54" descr="Flagstone - round">
                <a:extLst>
                  <a:ext uri="{FF2B5EF4-FFF2-40B4-BE49-F238E27FC236}">
                    <a16:creationId xmlns:a16="http://schemas.microsoft.com/office/drawing/2014/main" id="{70BB3C65-814E-45DC-BBAC-F498FE192B01}"/>
                  </a:ext>
                </a:extLst>
              </p:cNvPr>
              <p:cNvPicPr>
                <a:picLocks noGrp="1" noRot="1" noChangeAspect="1" noMove="1" noResize="1" noEditPoints="1" noAdjustHandles="1" noChangeArrowheads="1" noChangeShapeType="1" noCrop="1"/>
              </p:cNvPicPr>
              <p:nvPr/>
            </p:nvPicPr>
            <p:blipFill>
              <a:blip r:embed="rId29"/>
              <a:stretch>
                <a:fillRect/>
              </a:stretch>
            </p:blipFill>
            <p:spPr>
              <a:xfrm>
                <a:off x="1956633" y="5640896"/>
                <a:ext cx="1336614" cy="561174"/>
              </a:xfrm>
              <a:prstGeom prst="rect">
                <a:avLst/>
              </a:prstGeom>
            </p:spPr>
          </p:pic>
        </mc:Fallback>
      </mc:AlternateContent>
      <p:grpSp>
        <p:nvGrpSpPr>
          <p:cNvPr id="72" name="Groep 71">
            <a:extLst>
              <a:ext uri="{FF2B5EF4-FFF2-40B4-BE49-F238E27FC236}">
                <a16:creationId xmlns:a16="http://schemas.microsoft.com/office/drawing/2014/main" id="{927DC6F4-FE12-484A-9CEE-C9ED7247865D}"/>
              </a:ext>
            </a:extLst>
          </p:cNvPr>
          <p:cNvGrpSpPr/>
          <p:nvPr/>
        </p:nvGrpSpPr>
        <p:grpSpPr>
          <a:xfrm>
            <a:off x="365551" y="1558735"/>
            <a:ext cx="11412429" cy="4165419"/>
            <a:chOff x="-101996" y="1128656"/>
            <a:chExt cx="8393368" cy="4165419"/>
          </a:xfrm>
        </p:grpSpPr>
        <p:sp>
          <p:nvSpPr>
            <p:cNvPr id="73" name="Ovaal 72">
              <a:extLst>
                <a:ext uri="{FF2B5EF4-FFF2-40B4-BE49-F238E27FC236}">
                  <a16:creationId xmlns:a16="http://schemas.microsoft.com/office/drawing/2014/main" id="{A54806F9-8C63-4ABA-B72B-A64364E040EF}"/>
                </a:ext>
              </a:extLst>
            </p:cNvPr>
            <p:cNvSpPr/>
            <p:nvPr/>
          </p:nvSpPr>
          <p:spPr>
            <a:xfrm>
              <a:off x="-101996" y="1128656"/>
              <a:ext cx="2143745" cy="1937036"/>
            </a:xfrm>
            <a:prstGeom prst="ellipse">
              <a:avLst/>
            </a:prstGeom>
            <a:blipFill>
              <a:blip r:embed="rId30"/>
              <a:tile tx="0" ty="0" sx="100000" sy="100000" flip="none" algn="tl"/>
            </a:blipFill>
            <a:effectLst>
              <a:outerShdw blurRad="50800" dist="38100" dir="3180000" algn="tl" rotWithShape="0">
                <a:prstClr val="black">
                  <a:alpha val="71000"/>
                </a:prstClr>
              </a:outerShdw>
            </a:effectLst>
            <a:scene3d>
              <a:camera prst="obliqueTopLeft"/>
              <a:lightRig rig="threePt" dir="t"/>
            </a:scene3d>
            <a:sp3d extrusionH="76200" contourW="12700" prstMaterial="powder">
              <a:bevelT w="114300" prst="artDeco"/>
              <a:extrusionClr>
                <a:schemeClr val="accent1">
                  <a:lumMod val="75000"/>
                </a:schemeClr>
              </a:extrusionClr>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7030A0"/>
                  </a:solidFill>
                </a:rPr>
                <a:t>STAP</a:t>
              </a:r>
            </a:p>
            <a:p>
              <a:pPr algn="ctr"/>
              <a:r>
                <a:rPr lang="nl-NL" sz="2000" b="1" dirty="0">
                  <a:solidFill>
                    <a:srgbClr val="7030A0"/>
                  </a:solidFill>
                </a:rPr>
                <a:t>Werk  </a:t>
              </a:r>
            </a:p>
            <a:p>
              <a:pPr algn="ctr"/>
              <a:r>
                <a:rPr lang="nl-NL" sz="2000" b="1" dirty="0">
                  <a:solidFill>
                    <a:srgbClr val="7030A0"/>
                  </a:solidFill>
                </a:rPr>
                <a:t>met begeleiding</a:t>
              </a:r>
            </a:p>
            <a:p>
              <a:pPr algn="ctr"/>
              <a:endParaRPr lang="nl-NL" dirty="0"/>
            </a:p>
          </p:txBody>
        </p:sp>
        <p:sp>
          <p:nvSpPr>
            <p:cNvPr id="74" name="Rechthoek: afgeronde hoeken 73">
              <a:extLst>
                <a:ext uri="{FF2B5EF4-FFF2-40B4-BE49-F238E27FC236}">
                  <a16:creationId xmlns:a16="http://schemas.microsoft.com/office/drawing/2014/main" id="{B7B99FF2-13C7-44C0-B332-D0EFAC3E7D8B}"/>
                </a:ext>
              </a:extLst>
            </p:cNvPr>
            <p:cNvSpPr/>
            <p:nvPr/>
          </p:nvSpPr>
          <p:spPr>
            <a:xfrm>
              <a:off x="2236384" y="1164948"/>
              <a:ext cx="6054988" cy="4129127"/>
            </a:xfrm>
            <a:prstGeom prst="roundRect">
              <a:avLst/>
            </a:prstGeom>
            <a:solidFill>
              <a:schemeClr val="bg1"/>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nl-NL" sz="2400" b="1" dirty="0">
                  <a:solidFill>
                    <a:srgbClr val="7030A0"/>
                  </a:solidFill>
                </a:rPr>
                <a:t>STAP Werk met begeleiding</a:t>
              </a:r>
            </a:p>
            <a:p>
              <a:pPr marL="285750" indent="-285750">
                <a:buFont typeface="Wingdings" panose="05000000000000000000" pitchFamily="2" charset="2"/>
                <a:buChar char="Ø"/>
              </a:pPr>
              <a:r>
                <a:rPr lang="nl-NL" b="1" dirty="0">
                  <a:solidFill>
                    <a:srgbClr val="7030A0"/>
                  </a:solidFill>
                </a:rPr>
                <a:t>Wat kun je gaan doen: </a:t>
              </a:r>
              <a:r>
                <a:rPr lang="nl-NL" dirty="0">
                  <a:solidFill>
                    <a:srgbClr val="7030A0"/>
                  </a:solidFill>
                </a:rPr>
                <a:t>Inpak werkzaamheden Wedstrijdbekers monteren</a:t>
              </a:r>
            </a:p>
            <a:p>
              <a:pPr marL="285750" indent="-285750">
                <a:buFont typeface="Wingdings" panose="05000000000000000000" pitchFamily="2" charset="2"/>
                <a:buChar char="Ø"/>
              </a:pPr>
              <a:r>
                <a:rPr lang="nl-NL" b="1" dirty="0">
                  <a:solidFill>
                    <a:srgbClr val="7030A0"/>
                  </a:solidFill>
                </a:rPr>
                <a:t>Waar: </a:t>
              </a:r>
              <a:r>
                <a:rPr lang="nl-NL" dirty="0">
                  <a:solidFill>
                    <a:srgbClr val="7030A0"/>
                  </a:solidFill>
                </a:rPr>
                <a:t>Werkdag Arbeidsafdeling </a:t>
              </a:r>
            </a:p>
            <a:p>
              <a:pPr marL="285750" indent="-285750">
                <a:buFont typeface="Wingdings" panose="05000000000000000000" pitchFamily="2" charset="2"/>
                <a:buChar char="Ø"/>
              </a:pPr>
              <a:r>
                <a:rPr lang="nl-NL" b="1" dirty="0">
                  <a:solidFill>
                    <a:srgbClr val="7030A0"/>
                  </a:solidFill>
                </a:rPr>
                <a:t>Vergoeding voor je werk: </a:t>
              </a:r>
              <a:r>
                <a:rPr lang="nl-NL" dirty="0">
                  <a:solidFill>
                    <a:srgbClr val="7030A0"/>
                  </a:solidFill>
                </a:rPr>
                <a:t>vrijwilligersvergoeding soms per organisatie verschillend. Maximaal toegestane bijverdienste bij uitkering 145,- p </a:t>
              </a:r>
              <a:r>
                <a:rPr lang="nl-NL" dirty="0" err="1">
                  <a:solidFill>
                    <a:srgbClr val="7030A0"/>
                  </a:solidFill>
                </a:rPr>
                <a:t>mnd</a:t>
              </a:r>
              <a:endParaRPr lang="nl-NL" dirty="0">
                <a:solidFill>
                  <a:srgbClr val="7030A0"/>
                </a:solidFill>
              </a:endParaRPr>
            </a:p>
            <a:p>
              <a:endParaRPr lang="nl-NL" dirty="0">
                <a:solidFill>
                  <a:srgbClr val="7030A0"/>
                </a:solidFill>
              </a:endParaRPr>
            </a:p>
            <a:p>
              <a:pPr marL="285750" indent="-285750">
                <a:buFont typeface="Wingdings" panose="05000000000000000000" pitchFamily="2" charset="2"/>
                <a:buChar char="Ø"/>
              </a:pPr>
              <a:endParaRPr lang="nl-NL" dirty="0">
                <a:solidFill>
                  <a:srgbClr val="7030A0"/>
                </a:solidFill>
              </a:endParaRPr>
            </a:p>
            <a:p>
              <a:pPr marL="285750" indent="-285750">
                <a:buFont typeface="Wingdings" panose="05000000000000000000" pitchFamily="2" charset="2"/>
                <a:buChar char="Ø"/>
              </a:pPr>
              <a:r>
                <a:rPr lang="nl-NL" b="1" dirty="0">
                  <a:solidFill>
                    <a:srgbClr val="7030A0"/>
                  </a:solidFill>
                </a:rPr>
                <a:t>Aanwezigheid: </a:t>
              </a:r>
              <a:r>
                <a:rPr lang="nl-NL" dirty="0">
                  <a:solidFill>
                    <a:srgbClr val="7030A0"/>
                  </a:solidFill>
                </a:rPr>
                <a:t>volgens eigen weekrooster</a:t>
              </a:r>
            </a:p>
            <a:p>
              <a:pPr marL="285750" indent="-285750">
                <a:buFont typeface="Wingdings" panose="05000000000000000000" pitchFamily="2" charset="2"/>
                <a:buChar char="Ø"/>
              </a:pPr>
              <a:r>
                <a:rPr lang="nl-NL" b="1" dirty="0">
                  <a:solidFill>
                    <a:srgbClr val="7030A0"/>
                  </a:solidFill>
                </a:rPr>
                <a:t>Begeleiding: </a:t>
              </a:r>
              <a:r>
                <a:rPr lang="nl-NL" dirty="0">
                  <a:solidFill>
                    <a:srgbClr val="7030A0"/>
                  </a:solidFill>
                </a:rPr>
                <a:t>Ja door gediplomeerd begeleider</a:t>
              </a:r>
            </a:p>
            <a:p>
              <a:pPr marL="285750" indent="-285750">
                <a:buFont typeface="Wingdings" panose="05000000000000000000" pitchFamily="2" charset="2"/>
                <a:buChar char="Ø"/>
              </a:pPr>
              <a:r>
                <a:rPr lang="nl-NL" b="1" dirty="0">
                  <a:solidFill>
                    <a:srgbClr val="7030A0"/>
                  </a:solidFill>
                </a:rPr>
                <a:t>Financiering: </a:t>
              </a:r>
              <a:r>
                <a:rPr lang="nl-NL" dirty="0">
                  <a:solidFill>
                    <a:srgbClr val="7030A0"/>
                  </a:solidFill>
                </a:rPr>
                <a:t>WLZ, WMO </a:t>
              </a:r>
            </a:p>
            <a:p>
              <a:pPr marL="285750" indent="-285750">
                <a:buFont typeface="Wingdings" panose="05000000000000000000" pitchFamily="2" charset="2"/>
                <a:buChar char="Ø"/>
              </a:pPr>
              <a:r>
                <a:rPr lang="nl-NL" b="1" dirty="0">
                  <a:solidFill>
                    <a:srgbClr val="7030A0"/>
                  </a:solidFill>
                </a:rPr>
                <a:t>Kosten: </a:t>
              </a:r>
              <a:r>
                <a:rPr lang="nl-NL" dirty="0">
                  <a:solidFill>
                    <a:srgbClr val="7030A0"/>
                  </a:solidFill>
                </a:rPr>
                <a:t>Eigen bijdrage WMO of WLZ 19 euro  per maand.</a:t>
              </a:r>
            </a:p>
            <a:p>
              <a:pPr marL="285750" indent="-285750">
                <a:buFont typeface="Wingdings" panose="05000000000000000000" pitchFamily="2" charset="2"/>
                <a:buChar char="Ø"/>
              </a:pPr>
              <a:r>
                <a:rPr lang="nl-NL" b="1" dirty="0">
                  <a:solidFill>
                    <a:srgbClr val="7030A0"/>
                  </a:solidFill>
                </a:rPr>
                <a:t>Werken met behoud van uitkering </a:t>
              </a:r>
              <a:r>
                <a:rPr lang="nl-NL" dirty="0">
                  <a:solidFill>
                    <a:srgbClr val="7030A0"/>
                  </a:solidFill>
                </a:rPr>
                <a:t>en in overleg met UWV of Werk &amp; Inkomen</a:t>
              </a:r>
            </a:p>
            <a:p>
              <a:pPr marL="285750" indent="-285750" algn="ctr">
                <a:buFont typeface="Wingdings" panose="05000000000000000000" pitchFamily="2" charset="2"/>
                <a:buChar char="Ø"/>
              </a:pPr>
              <a:endParaRPr lang="nl-NL" dirty="0">
                <a:solidFill>
                  <a:schemeClr val="tx1"/>
                </a:solidFill>
              </a:endParaRPr>
            </a:p>
          </p:txBody>
        </p:sp>
      </p:grpSp>
      <p:pic>
        <p:nvPicPr>
          <p:cNvPr id="56" name="Afbeelding 55">
            <a:extLst>
              <a:ext uri="{FF2B5EF4-FFF2-40B4-BE49-F238E27FC236}">
                <a16:creationId xmlns:a16="http://schemas.microsoft.com/office/drawing/2014/main" id="{C78CA631-F4EE-4DFD-8226-EAA3920F7B68}"/>
              </a:ext>
            </a:extLst>
          </p:cNvPr>
          <p:cNvPicPr>
            <a:picLocks noChangeAspect="1"/>
          </p:cNvPicPr>
          <p:nvPr/>
        </p:nvPicPr>
        <p:blipFill>
          <a:blip r:embed="rId3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4984" y="5985193"/>
            <a:ext cx="1460607" cy="648803"/>
          </a:xfrm>
          <a:prstGeom prst="rect">
            <a:avLst/>
          </a:prstGeom>
        </p:spPr>
      </p:pic>
    </p:spTree>
    <p:extLst>
      <p:ext uri="{BB962C8B-B14F-4D97-AF65-F5344CB8AC3E}">
        <p14:creationId xmlns:p14="http://schemas.microsoft.com/office/powerpoint/2010/main" val="3173220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7" name="3D-model 6" descr="Flagstone - round">
                <a:extLst>
                  <a:ext uri="{FF2B5EF4-FFF2-40B4-BE49-F238E27FC236}">
                    <a16:creationId xmlns:a16="http://schemas.microsoft.com/office/drawing/2014/main" id="{88402097-DB49-4C99-92FD-EE25B09EFA44}"/>
                  </a:ext>
                </a:extLst>
              </p:cNvPr>
              <p:cNvGraphicFramePr>
                <a:graphicFrameLocks noChangeAspect="1"/>
              </p:cNvGraphicFramePr>
              <p:nvPr>
                <p:extLst/>
              </p:nvPr>
            </p:nvGraphicFramePr>
            <p:xfrm>
              <a:off x="9826599" y="5267773"/>
              <a:ext cx="933303" cy="331732"/>
            </p:xfrm>
            <a:graphic>
              <a:graphicData uri="http://schemas.microsoft.com/office/drawing/2017/model3d">
                <am3d:model3d r:embed="rId2">
                  <am3d:spPr>
                    <a:xfrm>
                      <a:off x="0" y="0"/>
                      <a:ext cx="933303" cy="331732"/>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6413967" ay="4687498" az="6434853"/>
                    <am3d:postTrans dx="0" dy="0" dz="0"/>
                  </am3d:trans>
                  <am3d:raster rName="Office3DRenderer" rVer="16.0.8326">
                    <am3d:blip r:embed="rId3"/>
                  </am3d:raster>
                  <am3d:objViewport viewportSz="12570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7" name="3D-model 6" descr="Flagstone - round">
                <a:extLst>
                  <a:ext uri="{FF2B5EF4-FFF2-40B4-BE49-F238E27FC236}">
                    <a16:creationId xmlns:a16="http://schemas.microsoft.com/office/drawing/2014/main" id="{88402097-DB49-4C99-92FD-EE25B09EFA44}"/>
                  </a:ext>
                </a:extLst>
              </p:cNvPr>
              <p:cNvPicPr>
                <a:picLocks noGrp="1" noRot="1" noChangeAspect="1" noMove="1" noResize="1" noEditPoints="1" noAdjustHandles="1" noChangeArrowheads="1" noChangeShapeType="1" noCrop="1"/>
              </p:cNvPicPr>
              <p:nvPr/>
            </p:nvPicPr>
            <p:blipFill>
              <a:blip r:embed="rId4"/>
              <a:stretch>
                <a:fillRect/>
              </a:stretch>
            </p:blipFill>
            <p:spPr>
              <a:xfrm>
                <a:off x="9826599" y="5267773"/>
                <a:ext cx="933303" cy="331732"/>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8" name="3D-model 7" descr="Flagstone - round">
                <a:extLst>
                  <a:ext uri="{FF2B5EF4-FFF2-40B4-BE49-F238E27FC236}">
                    <a16:creationId xmlns:a16="http://schemas.microsoft.com/office/drawing/2014/main" id="{1C8BE684-99B3-4A92-B7C8-57E13223A670}"/>
                  </a:ext>
                </a:extLst>
              </p:cNvPr>
              <p:cNvGraphicFramePr>
                <a:graphicFrameLocks noChangeAspect="1"/>
              </p:cNvGraphicFramePr>
              <p:nvPr>
                <p:extLst/>
              </p:nvPr>
            </p:nvGraphicFramePr>
            <p:xfrm>
              <a:off x="6555727" y="6394243"/>
              <a:ext cx="804860" cy="397805"/>
            </p:xfrm>
            <a:graphic>
              <a:graphicData uri="http://schemas.microsoft.com/office/drawing/2017/model3d">
                <am3d:model3d r:embed="rId2">
                  <am3d:spPr>
                    <a:xfrm>
                      <a:off x="0" y="0"/>
                      <a:ext cx="804860" cy="397805"/>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5"/>
                  </am3d:raster>
                  <am3d:objViewport viewportSz="10453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3D-model 7" descr="Flagstone - round">
                <a:extLst>
                  <a:ext uri="{FF2B5EF4-FFF2-40B4-BE49-F238E27FC236}">
                    <a16:creationId xmlns:a16="http://schemas.microsoft.com/office/drawing/2014/main" id="{1C8BE684-99B3-4A92-B7C8-57E13223A670}"/>
                  </a:ext>
                </a:extLst>
              </p:cNvPr>
              <p:cNvPicPr>
                <a:picLocks noGrp="1" noRot="1" noChangeAspect="1" noMove="1" noResize="1" noEditPoints="1" noAdjustHandles="1" noChangeArrowheads="1" noChangeShapeType="1" noCrop="1"/>
              </p:cNvPicPr>
              <p:nvPr/>
            </p:nvPicPr>
            <p:blipFill>
              <a:blip r:embed="rId6"/>
              <a:stretch>
                <a:fillRect/>
              </a:stretch>
            </p:blipFill>
            <p:spPr>
              <a:xfrm>
                <a:off x="6555727" y="6394243"/>
                <a:ext cx="804860" cy="397805"/>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9" name="3D-model 8" descr="Flagstone - round">
                <a:extLst>
                  <a:ext uri="{FF2B5EF4-FFF2-40B4-BE49-F238E27FC236}">
                    <a16:creationId xmlns:a16="http://schemas.microsoft.com/office/drawing/2014/main" id="{CBB4CEC4-8BDE-42BD-8DA7-B2EF7469F863}"/>
                  </a:ext>
                </a:extLst>
              </p:cNvPr>
              <p:cNvGraphicFramePr>
                <a:graphicFrameLocks noChangeAspect="1"/>
              </p:cNvGraphicFramePr>
              <p:nvPr>
                <p:extLst/>
              </p:nvPr>
            </p:nvGraphicFramePr>
            <p:xfrm>
              <a:off x="9248993" y="5724154"/>
              <a:ext cx="1226566" cy="536341"/>
            </p:xfrm>
            <a:graphic>
              <a:graphicData uri="http://schemas.microsoft.com/office/drawing/2017/model3d">
                <am3d:model3d r:embed="rId2">
                  <am3d:spPr>
                    <a:xfrm>
                      <a:off x="0" y="0"/>
                      <a:ext cx="1226566" cy="536341"/>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66170" ay="368653" az="94692"/>
                    <am3d:postTrans dx="0" dy="0" dz="0"/>
                  </am3d:trans>
                  <am3d:raster rName="Office3DRenderer" rVer="16.0.8326">
                    <am3d:blip r:embed="rId7"/>
                  </am3d:raster>
                  <am3d:objViewport viewportSz="16639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model 8" descr="Flagstone - round">
                <a:extLst>
                  <a:ext uri="{FF2B5EF4-FFF2-40B4-BE49-F238E27FC236}">
                    <a16:creationId xmlns:a16="http://schemas.microsoft.com/office/drawing/2014/main" id="{CBB4CEC4-8BDE-42BD-8DA7-B2EF7469F863}"/>
                  </a:ext>
                </a:extLst>
              </p:cNvPr>
              <p:cNvPicPr>
                <a:picLocks noGrp="1" noRot="1" noChangeAspect="1" noMove="1" noResize="1" noEditPoints="1" noAdjustHandles="1" noChangeArrowheads="1" noChangeShapeType="1" noCrop="1"/>
              </p:cNvPicPr>
              <p:nvPr/>
            </p:nvPicPr>
            <p:blipFill>
              <a:blip r:embed="rId8"/>
              <a:stretch>
                <a:fillRect/>
              </a:stretch>
            </p:blipFill>
            <p:spPr>
              <a:xfrm>
                <a:off x="9248993" y="5724154"/>
                <a:ext cx="1226566" cy="536341"/>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 name="3D-model 9" descr="Flagstone - round">
                <a:extLst>
                  <a:ext uri="{FF2B5EF4-FFF2-40B4-BE49-F238E27FC236}">
                    <a16:creationId xmlns:a16="http://schemas.microsoft.com/office/drawing/2014/main" id="{1A7ECA80-4799-44AD-91D0-FBC93298E9A9}"/>
                  </a:ext>
                </a:extLst>
              </p:cNvPr>
              <p:cNvGraphicFramePr>
                <a:graphicFrameLocks noChangeAspect="1"/>
              </p:cNvGraphicFramePr>
              <p:nvPr>
                <p:extLst/>
              </p:nvPr>
            </p:nvGraphicFramePr>
            <p:xfrm>
              <a:off x="3299184" y="6235588"/>
              <a:ext cx="1226569" cy="503940"/>
            </p:xfrm>
            <a:graphic>
              <a:graphicData uri="http://schemas.microsoft.com/office/drawing/2017/model3d">
                <am3d:model3d r:embed="rId2">
                  <am3d:spPr>
                    <a:xfrm>
                      <a:off x="0" y="0"/>
                      <a:ext cx="1226569" cy="50394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05989" ay="1127609" az="264000"/>
                    <am3d:postTrans dx="0" dy="0" dz="0"/>
                  </am3d:trans>
                  <am3d:raster rName="Office3DRenderer" rVer="16.0.8326">
                    <am3d:blip r:embed="rId9"/>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model 9" descr="Flagstone - round">
                <a:extLst>
                  <a:ext uri="{FF2B5EF4-FFF2-40B4-BE49-F238E27FC236}">
                    <a16:creationId xmlns:a16="http://schemas.microsoft.com/office/drawing/2014/main" id="{1A7ECA80-4799-44AD-91D0-FBC93298E9A9}"/>
                  </a:ext>
                </a:extLst>
              </p:cNvPr>
              <p:cNvPicPr>
                <a:picLocks noGrp="1" noRot="1" noChangeAspect="1" noMove="1" noResize="1" noEditPoints="1" noAdjustHandles="1" noChangeArrowheads="1" noChangeShapeType="1" noCrop="1"/>
              </p:cNvPicPr>
              <p:nvPr/>
            </p:nvPicPr>
            <p:blipFill>
              <a:blip r:embed="rId10"/>
              <a:stretch>
                <a:fillRect/>
              </a:stretch>
            </p:blipFill>
            <p:spPr>
              <a:xfrm>
                <a:off x="3299184" y="6235588"/>
                <a:ext cx="1226569" cy="50394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1" name="3D-model 10" descr="Flagstone - round">
                <a:extLst>
                  <a:ext uri="{FF2B5EF4-FFF2-40B4-BE49-F238E27FC236}">
                    <a16:creationId xmlns:a16="http://schemas.microsoft.com/office/drawing/2014/main" id="{9D2CB2AF-753B-428E-A0D3-59938D284BB9}"/>
                  </a:ext>
                </a:extLst>
              </p:cNvPr>
              <p:cNvGraphicFramePr>
                <a:graphicFrameLocks noChangeAspect="1"/>
              </p:cNvGraphicFramePr>
              <p:nvPr>
                <p:extLst/>
              </p:nvPr>
            </p:nvGraphicFramePr>
            <p:xfrm>
              <a:off x="4652452" y="6240325"/>
              <a:ext cx="1226570" cy="534703"/>
            </p:xfrm>
            <a:graphic>
              <a:graphicData uri="http://schemas.microsoft.com/office/drawing/2017/model3d">
                <am3d:model3d r:embed="rId2">
                  <am3d:spPr>
                    <a:xfrm>
                      <a:off x="0" y="0"/>
                      <a:ext cx="1226570" cy="53470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38050" ay="449465" az="111437"/>
                    <am3d:postTrans dx="0" dy="0" dz="0"/>
                  </am3d:trans>
                  <am3d:raster rName="Office3DRenderer" rVer="16.0.8326">
                    <am3d:blip r:embed="rId11"/>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model 10" descr="Flagstone - round">
                <a:extLst>
                  <a:ext uri="{FF2B5EF4-FFF2-40B4-BE49-F238E27FC236}">
                    <a16:creationId xmlns:a16="http://schemas.microsoft.com/office/drawing/2014/main" id="{9D2CB2AF-753B-428E-A0D3-59938D284BB9}"/>
                  </a:ext>
                </a:extLst>
              </p:cNvPr>
              <p:cNvPicPr>
                <a:picLocks noGrp="1" noRot="1" noChangeAspect="1" noMove="1" noResize="1" noEditPoints="1" noAdjustHandles="1" noChangeArrowheads="1" noChangeShapeType="1" noCrop="1"/>
              </p:cNvPicPr>
              <p:nvPr/>
            </p:nvPicPr>
            <p:blipFill>
              <a:blip r:embed="rId12"/>
              <a:stretch>
                <a:fillRect/>
              </a:stretch>
            </p:blipFill>
            <p:spPr>
              <a:xfrm>
                <a:off x="4652452" y="6240325"/>
                <a:ext cx="1226570" cy="53470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2" name="3D-model 11" descr="Flagstone - round">
                <a:extLst>
                  <a:ext uri="{FF2B5EF4-FFF2-40B4-BE49-F238E27FC236}">
                    <a16:creationId xmlns:a16="http://schemas.microsoft.com/office/drawing/2014/main" id="{9D79D764-AB47-406B-BDC8-0AE61FD08FB8}"/>
                  </a:ext>
                </a:extLst>
              </p:cNvPr>
              <p:cNvGraphicFramePr>
                <a:graphicFrameLocks noChangeAspect="1"/>
              </p:cNvGraphicFramePr>
              <p:nvPr>
                <p:extLst/>
              </p:nvPr>
            </p:nvGraphicFramePr>
            <p:xfrm>
              <a:off x="7679015" y="6218470"/>
              <a:ext cx="1226571" cy="491986"/>
            </p:xfrm>
            <a:graphic>
              <a:graphicData uri="http://schemas.microsoft.com/office/drawing/2017/model3d">
                <am3d:model3d r:embed="rId2">
                  <am3d:spPr>
                    <a:xfrm>
                      <a:off x="0" y="0"/>
                      <a:ext cx="1226571" cy="491986"/>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743965" ay="452323" az="99131"/>
                    <am3d:postTrans dx="0" dy="0" dz="0"/>
                  </am3d:trans>
                  <am3d:raster rName="Office3DRenderer" rVer="16.0.8326">
                    <am3d:blip r:embed="rId13"/>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2" name="3D-model 11" descr="Flagstone - round">
                <a:extLst>
                  <a:ext uri="{FF2B5EF4-FFF2-40B4-BE49-F238E27FC236}">
                    <a16:creationId xmlns:a16="http://schemas.microsoft.com/office/drawing/2014/main" id="{9D79D764-AB47-406B-BDC8-0AE61FD08FB8}"/>
                  </a:ext>
                </a:extLst>
              </p:cNvPr>
              <p:cNvPicPr>
                <a:picLocks noGrp="1" noRot="1" noChangeAspect="1" noMove="1" noResize="1" noEditPoints="1" noAdjustHandles="1" noChangeArrowheads="1" noChangeShapeType="1" noCrop="1"/>
              </p:cNvPicPr>
              <p:nvPr/>
            </p:nvPicPr>
            <p:blipFill>
              <a:blip r:embed="rId14"/>
              <a:stretch>
                <a:fillRect/>
              </a:stretch>
            </p:blipFill>
            <p:spPr>
              <a:xfrm>
                <a:off x="7679015" y="6218470"/>
                <a:ext cx="1226571" cy="49198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4" name="3D-model 13" descr="Flagstone - round">
                <a:extLst>
                  <a:ext uri="{FF2B5EF4-FFF2-40B4-BE49-F238E27FC236}">
                    <a16:creationId xmlns:a16="http://schemas.microsoft.com/office/drawing/2014/main" id="{FC8D0B73-0559-47EA-B7CE-E6EAD0D35440}"/>
                  </a:ext>
                </a:extLst>
              </p:cNvPr>
              <p:cNvGraphicFramePr>
                <a:graphicFrameLocks noChangeAspect="1"/>
              </p:cNvGraphicFramePr>
              <p:nvPr>
                <p:extLst/>
              </p:nvPr>
            </p:nvGraphicFramePr>
            <p:xfrm>
              <a:off x="10724776" y="6098617"/>
              <a:ext cx="1226569" cy="560990"/>
            </p:xfrm>
            <a:graphic>
              <a:graphicData uri="http://schemas.microsoft.com/office/drawing/2017/model3d">
                <am3d:model3d r:embed="rId2">
                  <am3d:spPr>
                    <a:xfrm>
                      <a:off x="0" y="0"/>
                      <a:ext cx="1226569" cy="56099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5"/>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4" name="3D-model 13" descr="Flagstone - round">
                <a:extLst>
                  <a:ext uri="{FF2B5EF4-FFF2-40B4-BE49-F238E27FC236}">
                    <a16:creationId xmlns:a16="http://schemas.microsoft.com/office/drawing/2014/main" id="{FC8D0B73-0559-47EA-B7CE-E6EAD0D35440}"/>
                  </a:ext>
                </a:extLst>
              </p:cNvPr>
              <p:cNvPicPr>
                <a:picLocks noGrp="1" noRot="1" noChangeAspect="1" noMove="1" noResize="1" noEditPoints="1" noAdjustHandles="1" noChangeArrowheads="1" noChangeShapeType="1" noCrop="1"/>
              </p:cNvPicPr>
              <p:nvPr/>
            </p:nvPicPr>
            <p:blipFill>
              <a:blip r:embed="rId17"/>
              <a:stretch>
                <a:fillRect/>
              </a:stretch>
            </p:blipFill>
            <p:spPr>
              <a:xfrm>
                <a:off x="10724776" y="6098617"/>
                <a:ext cx="1226569" cy="56099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6" name="3D-model 15" descr="Flagstone - round">
                <a:extLst>
                  <a:ext uri="{FF2B5EF4-FFF2-40B4-BE49-F238E27FC236}">
                    <a16:creationId xmlns:a16="http://schemas.microsoft.com/office/drawing/2014/main" id="{9CA7BA5F-DA2D-4113-96F3-E5A023E03347}"/>
                  </a:ext>
                </a:extLst>
              </p:cNvPr>
              <p:cNvGraphicFramePr>
                <a:graphicFrameLocks noChangeAspect="1"/>
              </p:cNvGraphicFramePr>
              <p:nvPr>
                <p:extLst/>
              </p:nvPr>
            </p:nvGraphicFramePr>
            <p:xfrm>
              <a:off x="11062091" y="5025919"/>
              <a:ext cx="859608" cy="393154"/>
            </p:xfrm>
            <a:graphic>
              <a:graphicData uri="http://schemas.microsoft.com/office/drawing/2017/model3d">
                <am3d:model3d r:embed="rId2">
                  <am3d:spPr>
                    <a:xfrm>
                      <a:off x="0" y="0"/>
                      <a:ext cx="859608" cy="39315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8"/>
                  </am3d:raster>
                  <am3d:objViewport viewportSz="11661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6" name="3D-model 15" descr="Flagstone - round">
                <a:extLst>
                  <a:ext uri="{FF2B5EF4-FFF2-40B4-BE49-F238E27FC236}">
                    <a16:creationId xmlns:a16="http://schemas.microsoft.com/office/drawing/2014/main" id="{9CA7BA5F-DA2D-4113-96F3-E5A023E03347}"/>
                  </a:ext>
                </a:extLst>
              </p:cNvPr>
              <p:cNvPicPr>
                <a:picLocks noGrp="1" noRot="1" noChangeAspect="1" noMove="1" noResize="1" noEditPoints="1" noAdjustHandles="1" noChangeArrowheads="1" noChangeShapeType="1" noCrop="1"/>
              </p:cNvPicPr>
              <p:nvPr/>
            </p:nvPicPr>
            <p:blipFill>
              <a:blip r:embed="rId19"/>
              <a:stretch>
                <a:fillRect/>
              </a:stretch>
            </p:blipFill>
            <p:spPr>
              <a:xfrm>
                <a:off x="11062091" y="5025919"/>
                <a:ext cx="859608" cy="393154"/>
              </a:xfrm>
              <a:prstGeom prst="rect">
                <a:avLst/>
              </a:prstGeom>
            </p:spPr>
          </p:pic>
        </mc:Fallback>
      </mc:AlternateContent>
      <p:sp>
        <p:nvSpPr>
          <p:cNvPr id="20" name="Rechthoek 19">
            <a:extLst>
              <a:ext uri="{FF2B5EF4-FFF2-40B4-BE49-F238E27FC236}">
                <a16:creationId xmlns:a16="http://schemas.microsoft.com/office/drawing/2014/main" id="{1C960E17-BD82-4FEE-A0D6-553FB52EFCF9}"/>
              </a:ext>
            </a:extLst>
          </p:cNvPr>
          <p:cNvSpPr/>
          <p:nvPr/>
        </p:nvSpPr>
        <p:spPr>
          <a:xfrm>
            <a:off x="0" y="23957"/>
            <a:ext cx="12078955" cy="1354217"/>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STEPPING STONES </a:t>
            </a:r>
          </a:p>
          <a:p>
            <a:pPr algn="ctr"/>
            <a:r>
              <a:rPr lang="nl-NL" sz="28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mc:AlternateContent xmlns:mc="http://schemas.openxmlformats.org/markup-compatibility/2006" xmlns:am3d="http://schemas.microsoft.com/office/drawing/2017/model3d">
        <mc:Choice Requires="am3d">
          <p:graphicFrame>
            <p:nvGraphicFramePr>
              <p:cNvPr id="52" name="3D-model 51" descr="Flagstone - round">
                <a:extLst>
                  <a:ext uri="{FF2B5EF4-FFF2-40B4-BE49-F238E27FC236}">
                    <a16:creationId xmlns:a16="http://schemas.microsoft.com/office/drawing/2014/main" id="{655FBA17-5574-4BB6-8CEA-C8D276D2DDAE}"/>
                  </a:ext>
                </a:extLst>
              </p:cNvPr>
              <p:cNvGraphicFramePr>
                <a:graphicFrameLocks noChangeAspect="1"/>
              </p:cNvGraphicFramePr>
              <p:nvPr>
                <p:extLst/>
              </p:nvPr>
            </p:nvGraphicFramePr>
            <p:xfrm>
              <a:off x="9424169" y="6356466"/>
              <a:ext cx="804860" cy="397805"/>
            </p:xfrm>
            <a:graphic>
              <a:graphicData uri="http://schemas.microsoft.com/office/drawing/2017/model3d">
                <am3d:model3d r:embed="rId2">
                  <am3d:spPr>
                    <a:xfrm>
                      <a:off x="0" y="0"/>
                      <a:ext cx="804860" cy="397805"/>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6"/>
                  </am3d:raster>
                  <am3d:objViewport viewportSz="10453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2" name="3D-model 51" descr="Flagstone - round">
                <a:extLst>
                  <a:ext uri="{FF2B5EF4-FFF2-40B4-BE49-F238E27FC236}">
                    <a16:creationId xmlns:a16="http://schemas.microsoft.com/office/drawing/2014/main" id="{655FBA17-5574-4BB6-8CEA-C8D276D2DDAE}"/>
                  </a:ext>
                </a:extLst>
              </p:cNvPr>
              <p:cNvPicPr>
                <a:picLocks noGrp="1" noRot="1" noChangeAspect="1" noMove="1" noResize="1" noEditPoints="1" noAdjustHandles="1" noChangeArrowheads="1" noChangeShapeType="1" noCrop="1"/>
              </p:cNvPicPr>
              <p:nvPr/>
            </p:nvPicPr>
            <p:blipFill>
              <a:blip r:embed="rId6"/>
              <a:stretch>
                <a:fillRect/>
              </a:stretch>
            </p:blipFill>
            <p:spPr>
              <a:xfrm>
                <a:off x="9424169" y="6356466"/>
                <a:ext cx="804860" cy="397805"/>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3" name="3D-model 52" descr="Flagstone - round">
                <a:extLst>
                  <a:ext uri="{FF2B5EF4-FFF2-40B4-BE49-F238E27FC236}">
                    <a16:creationId xmlns:a16="http://schemas.microsoft.com/office/drawing/2014/main" id="{031DC2A5-6F98-4C54-83AF-F4DDFB20A714}"/>
                  </a:ext>
                </a:extLst>
              </p:cNvPr>
              <p:cNvGraphicFramePr>
                <a:graphicFrameLocks noChangeAspect="1"/>
              </p:cNvGraphicFramePr>
              <p:nvPr>
                <p:extLst/>
              </p:nvPr>
            </p:nvGraphicFramePr>
            <p:xfrm>
              <a:off x="10171304" y="4849296"/>
              <a:ext cx="626142" cy="231263"/>
            </p:xfrm>
            <a:graphic>
              <a:graphicData uri="http://schemas.microsoft.com/office/drawing/2017/model3d">
                <am3d:model3d r:embed="rId2">
                  <am3d:spPr>
                    <a:xfrm>
                      <a:off x="0" y="0"/>
                      <a:ext cx="626142" cy="23126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0023940" ay="265067" az="10739195"/>
                    <am3d:postTrans dx="0" dy="0" dz="0"/>
                  </am3d:trans>
                  <am3d:raster rName="Office3DRenderer" rVer="16.0.8326">
                    <am3d:blip r:embed="rId20"/>
                  </am3d:raster>
                  <am3d:objViewport viewportSz="7969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3" name="3D-model 52" descr="Flagstone - round">
                <a:extLst>
                  <a:ext uri="{FF2B5EF4-FFF2-40B4-BE49-F238E27FC236}">
                    <a16:creationId xmlns:a16="http://schemas.microsoft.com/office/drawing/2014/main" id="{031DC2A5-6F98-4C54-83AF-F4DDFB20A714}"/>
                  </a:ext>
                </a:extLst>
              </p:cNvPr>
              <p:cNvPicPr>
                <a:picLocks noGrp="1" noRot="1" noChangeAspect="1" noMove="1" noResize="1" noEditPoints="1" noAdjustHandles="1" noChangeArrowheads="1" noChangeShapeType="1" noCrop="1"/>
              </p:cNvPicPr>
              <p:nvPr/>
            </p:nvPicPr>
            <p:blipFill>
              <a:blip r:embed="rId25"/>
              <a:stretch>
                <a:fillRect/>
              </a:stretch>
            </p:blipFill>
            <p:spPr>
              <a:xfrm>
                <a:off x="10171304" y="4849296"/>
                <a:ext cx="626142" cy="23126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4" name="3D-model 53" descr="Flagstone - round">
                <a:extLst>
                  <a:ext uri="{FF2B5EF4-FFF2-40B4-BE49-F238E27FC236}">
                    <a16:creationId xmlns:a16="http://schemas.microsoft.com/office/drawing/2014/main" id="{D7998F69-2C95-4082-9C01-348B6C356F23}"/>
                  </a:ext>
                </a:extLst>
              </p:cNvPr>
              <p:cNvGraphicFramePr>
                <a:graphicFrameLocks noChangeAspect="1"/>
              </p:cNvGraphicFramePr>
              <p:nvPr>
                <p:extLst/>
              </p:nvPr>
            </p:nvGraphicFramePr>
            <p:xfrm>
              <a:off x="5786334" y="6079409"/>
              <a:ext cx="937205" cy="399984"/>
            </p:xfrm>
            <a:graphic>
              <a:graphicData uri="http://schemas.microsoft.com/office/drawing/2017/model3d">
                <am3d:model3d r:embed="rId2">
                  <am3d:spPr>
                    <a:xfrm>
                      <a:off x="0" y="0"/>
                      <a:ext cx="937205" cy="39998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732650" ay="3883818" az="1590450"/>
                    <am3d:postTrans dx="0" dy="0" dz="0"/>
                  </am3d:trans>
                  <am3d:raster rName="Office3DRenderer" rVer="16.0.8326">
                    <am3d:blip r:embed="rId26"/>
                  </am3d:raster>
                  <am3d:objViewport viewportSz="12570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4" name="3D-model 53" descr="Flagstone - round">
                <a:extLst>
                  <a:ext uri="{FF2B5EF4-FFF2-40B4-BE49-F238E27FC236}">
                    <a16:creationId xmlns:a16="http://schemas.microsoft.com/office/drawing/2014/main" id="{D7998F69-2C95-4082-9C01-348B6C356F23}"/>
                  </a:ext>
                </a:extLst>
              </p:cNvPr>
              <p:cNvPicPr>
                <a:picLocks noGrp="1" noRot="1" noChangeAspect="1" noMove="1" noResize="1" noEditPoints="1" noAdjustHandles="1" noChangeArrowheads="1" noChangeShapeType="1" noCrop="1"/>
              </p:cNvPicPr>
              <p:nvPr/>
            </p:nvPicPr>
            <p:blipFill>
              <a:blip r:embed="rId27"/>
              <a:stretch>
                <a:fillRect/>
              </a:stretch>
            </p:blipFill>
            <p:spPr>
              <a:xfrm>
                <a:off x="5786334" y="6079409"/>
                <a:ext cx="937205" cy="399984"/>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5" name="3D-model 54" descr="Flagstone - round">
                <a:extLst>
                  <a:ext uri="{FF2B5EF4-FFF2-40B4-BE49-F238E27FC236}">
                    <a16:creationId xmlns:a16="http://schemas.microsoft.com/office/drawing/2014/main" id="{70BB3C65-814E-45DC-BBAC-F498FE192B01}"/>
                  </a:ext>
                </a:extLst>
              </p:cNvPr>
              <p:cNvGraphicFramePr>
                <a:graphicFrameLocks noChangeAspect="1"/>
              </p:cNvGraphicFramePr>
              <p:nvPr>
                <p:extLst>
                  <p:ext uri="{D42A27DB-BD31-4B8C-83A1-F6EECF244321}">
                    <p14:modId xmlns:p14="http://schemas.microsoft.com/office/powerpoint/2010/main" val="1537187918"/>
                  </p:ext>
                </p:extLst>
              </p:nvPr>
            </p:nvGraphicFramePr>
            <p:xfrm>
              <a:off x="1934840" y="5718227"/>
              <a:ext cx="1336614" cy="561174"/>
            </p:xfrm>
            <a:graphic>
              <a:graphicData uri="http://schemas.microsoft.com/office/drawing/2017/model3d">
                <am3d:model3d r:embed="rId2">
                  <am3d:spPr>
                    <a:xfrm>
                      <a:off x="0" y="0"/>
                      <a:ext cx="1336614" cy="56117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777286" ay="670939" az="153263"/>
                    <am3d:postTrans dx="0" dy="0" dz="0"/>
                  </am3d:trans>
                  <am3d:raster rName="Office3DRenderer" rVer="16.0.8326">
                    <am3d:blip r:embed="rId28"/>
                  </am3d:raster>
                  <am3d:objViewport viewportSz="18263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5" name="3D-model 54" descr="Flagstone - round">
                <a:extLst>
                  <a:ext uri="{FF2B5EF4-FFF2-40B4-BE49-F238E27FC236}">
                    <a16:creationId xmlns:a16="http://schemas.microsoft.com/office/drawing/2014/main" id="{70BB3C65-814E-45DC-BBAC-F498FE192B01}"/>
                  </a:ext>
                </a:extLst>
              </p:cNvPr>
              <p:cNvPicPr>
                <a:picLocks noGrp="1" noRot="1" noChangeAspect="1" noMove="1" noResize="1" noEditPoints="1" noAdjustHandles="1" noChangeArrowheads="1" noChangeShapeType="1" noCrop="1"/>
              </p:cNvPicPr>
              <p:nvPr/>
            </p:nvPicPr>
            <p:blipFill>
              <a:blip r:embed="rId29"/>
              <a:stretch>
                <a:fillRect/>
              </a:stretch>
            </p:blipFill>
            <p:spPr>
              <a:xfrm>
                <a:off x="1934840" y="5718227"/>
                <a:ext cx="1336614" cy="561174"/>
              </a:xfrm>
              <a:prstGeom prst="rect">
                <a:avLst/>
              </a:prstGeom>
            </p:spPr>
          </p:pic>
        </mc:Fallback>
      </mc:AlternateContent>
      <p:grpSp>
        <p:nvGrpSpPr>
          <p:cNvPr id="63" name="Groep 62">
            <a:extLst>
              <a:ext uri="{FF2B5EF4-FFF2-40B4-BE49-F238E27FC236}">
                <a16:creationId xmlns:a16="http://schemas.microsoft.com/office/drawing/2014/main" id="{D0B86D81-8D47-4D99-B8D8-468E9D87A54F}"/>
              </a:ext>
            </a:extLst>
          </p:cNvPr>
          <p:cNvGrpSpPr/>
          <p:nvPr/>
        </p:nvGrpSpPr>
        <p:grpSpPr>
          <a:xfrm>
            <a:off x="404735" y="1464366"/>
            <a:ext cx="11480278" cy="4280475"/>
            <a:chOff x="382759" y="1604505"/>
            <a:chExt cx="7504902" cy="3967932"/>
          </a:xfrm>
        </p:grpSpPr>
        <p:sp>
          <p:nvSpPr>
            <p:cNvPr id="58" name="Ovaal 57">
              <a:extLst>
                <a:ext uri="{FF2B5EF4-FFF2-40B4-BE49-F238E27FC236}">
                  <a16:creationId xmlns:a16="http://schemas.microsoft.com/office/drawing/2014/main" id="{7667881A-DE0C-458E-BBE3-1CBB8AB8F898}"/>
                </a:ext>
              </a:extLst>
            </p:cNvPr>
            <p:cNvSpPr/>
            <p:nvPr/>
          </p:nvSpPr>
          <p:spPr>
            <a:xfrm>
              <a:off x="382759" y="1839570"/>
              <a:ext cx="1562538" cy="1686431"/>
            </a:xfrm>
            <a:prstGeom prst="ellipse">
              <a:avLst/>
            </a:prstGeom>
            <a:blipFill>
              <a:blip r:embed="rId30"/>
              <a:tile tx="0" ty="0" sx="100000" sy="100000" flip="none" algn="tl"/>
            </a:blipFill>
            <a:effectLst>
              <a:outerShdw blurRad="50800" dist="38100" dir="3180000" algn="tl" rotWithShape="0">
                <a:prstClr val="black">
                  <a:alpha val="71000"/>
                </a:prstClr>
              </a:outerShdw>
            </a:effectLst>
            <a:scene3d>
              <a:camera prst="obliqueTopLeft"/>
              <a:lightRig rig="threePt" dir="t"/>
            </a:scene3d>
            <a:sp3d extrusionH="76200" contourW="12700" prstMaterial="powder">
              <a:bevelT w="114300" prst="artDeco"/>
              <a:extrusionClr>
                <a:schemeClr val="accent1">
                  <a:lumMod val="75000"/>
                </a:schemeClr>
              </a:extrusionClr>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7030A0"/>
                  </a:solidFill>
                </a:rPr>
                <a:t>STAP</a:t>
              </a:r>
            </a:p>
            <a:p>
              <a:pPr algn="ctr"/>
              <a:r>
                <a:rPr lang="nl-NL" sz="2000" b="1" dirty="0">
                  <a:solidFill>
                    <a:srgbClr val="7030A0"/>
                  </a:solidFill>
                </a:rPr>
                <a:t>Vrijwilligers</a:t>
              </a:r>
            </a:p>
            <a:p>
              <a:pPr algn="ctr"/>
              <a:r>
                <a:rPr lang="nl-NL" sz="2000" b="1" dirty="0">
                  <a:solidFill>
                    <a:srgbClr val="7030A0"/>
                  </a:solidFill>
                </a:rPr>
                <a:t>werk</a:t>
              </a:r>
            </a:p>
            <a:p>
              <a:pPr algn="ctr"/>
              <a:endParaRPr lang="nl-NL" dirty="0"/>
            </a:p>
          </p:txBody>
        </p:sp>
        <p:sp>
          <p:nvSpPr>
            <p:cNvPr id="62" name="Rechthoek: afgeronde hoeken 61">
              <a:extLst>
                <a:ext uri="{FF2B5EF4-FFF2-40B4-BE49-F238E27FC236}">
                  <a16:creationId xmlns:a16="http://schemas.microsoft.com/office/drawing/2014/main" id="{2B83B2C7-B2D6-4B3E-8843-70077782ED43}"/>
                </a:ext>
              </a:extLst>
            </p:cNvPr>
            <p:cNvSpPr/>
            <p:nvPr/>
          </p:nvSpPr>
          <p:spPr>
            <a:xfrm>
              <a:off x="2142563" y="1604505"/>
              <a:ext cx="5745098" cy="3967932"/>
            </a:xfrm>
            <a:prstGeom prst="roundRect">
              <a:avLst/>
            </a:prstGeom>
            <a:solidFill>
              <a:schemeClr val="bg1"/>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nl-NL" sz="2400" b="1" dirty="0">
                  <a:solidFill>
                    <a:srgbClr val="7030A0"/>
                  </a:solidFill>
                </a:rPr>
                <a:t>STAP  Vrijwilligerswerk</a:t>
              </a:r>
            </a:p>
            <a:p>
              <a:pPr marL="285750" indent="-285750">
                <a:buFont typeface="Wingdings" panose="05000000000000000000" pitchFamily="2" charset="2"/>
                <a:buChar char="Ø"/>
              </a:pPr>
              <a:endParaRPr lang="nl-NL" b="1" dirty="0">
                <a:solidFill>
                  <a:srgbClr val="7030A0"/>
                </a:solidFill>
              </a:endParaRPr>
            </a:p>
            <a:p>
              <a:pPr marL="285750" indent="-285750">
                <a:buFont typeface="Wingdings" panose="05000000000000000000" pitchFamily="2" charset="2"/>
                <a:buChar char="Ø"/>
              </a:pPr>
              <a:r>
                <a:rPr lang="nl-NL" b="1" dirty="0">
                  <a:solidFill>
                    <a:srgbClr val="7030A0"/>
                  </a:solidFill>
                </a:rPr>
                <a:t>Wat kun je gaan doen: </a:t>
              </a:r>
              <a:r>
                <a:rPr lang="nl-NL" dirty="0">
                  <a:solidFill>
                    <a:srgbClr val="7030A0"/>
                  </a:solidFill>
                </a:rPr>
                <a:t>Je werkt als vrijwilliger bij Speelgoed uitleen waar je</a:t>
              </a:r>
            </a:p>
            <a:p>
              <a:r>
                <a:rPr lang="nl-NL" dirty="0">
                  <a:solidFill>
                    <a:srgbClr val="7030A0"/>
                  </a:solidFill>
                </a:rPr>
                <a:t>Speelgoed controleert of het heel is en compleet.</a:t>
              </a:r>
            </a:p>
            <a:p>
              <a:pPr marL="285750" indent="-285750">
                <a:buFont typeface="Wingdings" panose="05000000000000000000" pitchFamily="2" charset="2"/>
                <a:buChar char="Ø"/>
              </a:pPr>
              <a:r>
                <a:rPr lang="nl-NL" b="1" dirty="0">
                  <a:solidFill>
                    <a:srgbClr val="7030A0"/>
                  </a:solidFill>
                </a:rPr>
                <a:t>Waar: </a:t>
              </a:r>
              <a:r>
                <a:rPr lang="nl-NL" dirty="0">
                  <a:solidFill>
                    <a:srgbClr val="7030A0"/>
                  </a:solidFill>
                </a:rPr>
                <a:t>Speelgoed vijver</a:t>
              </a:r>
            </a:p>
            <a:p>
              <a:pPr marL="285750" indent="-285750">
                <a:buFont typeface="Wingdings" panose="05000000000000000000" pitchFamily="2" charset="2"/>
                <a:buChar char="Ø"/>
              </a:pPr>
              <a:r>
                <a:rPr lang="nl-NL" b="1" dirty="0">
                  <a:solidFill>
                    <a:srgbClr val="7030A0"/>
                  </a:solidFill>
                </a:rPr>
                <a:t>Doel: </a:t>
              </a:r>
              <a:r>
                <a:rPr lang="nl-NL" dirty="0">
                  <a:solidFill>
                    <a:srgbClr val="7030A0"/>
                  </a:solidFill>
                </a:rPr>
                <a:t>Je gaat lekker aan de slag om te wennen aan het werk en vertrouwen te krijgen en iets betekenen voor anderen in organisatie</a:t>
              </a:r>
            </a:p>
            <a:p>
              <a:endParaRPr lang="nl-NL" b="1" dirty="0">
                <a:solidFill>
                  <a:srgbClr val="7030A0"/>
                </a:solidFill>
              </a:endParaRPr>
            </a:p>
            <a:p>
              <a:pPr marL="285750" indent="-285750">
                <a:buFont typeface="Wingdings" panose="05000000000000000000" pitchFamily="2" charset="2"/>
                <a:buChar char="Ø"/>
              </a:pPr>
              <a:r>
                <a:rPr lang="nl-NL" b="1" dirty="0">
                  <a:solidFill>
                    <a:srgbClr val="7030A0"/>
                  </a:solidFill>
                </a:rPr>
                <a:t>Aanwezigheid:</a:t>
              </a:r>
              <a:r>
                <a:rPr lang="nl-NL" dirty="0">
                  <a:solidFill>
                    <a:srgbClr val="7030A0"/>
                  </a:solidFill>
                </a:rPr>
                <a:t> Volgens vrijwilligersovereenkomst</a:t>
              </a:r>
            </a:p>
            <a:p>
              <a:pPr marL="285750" indent="-285750">
                <a:buFont typeface="Wingdings" panose="05000000000000000000" pitchFamily="2" charset="2"/>
                <a:buChar char="Ø"/>
              </a:pPr>
              <a:r>
                <a:rPr lang="nl-NL" b="1" dirty="0">
                  <a:solidFill>
                    <a:srgbClr val="7030A0"/>
                  </a:solidFill>
                </a:rPr>
                <a:t>Begeleiding: </a:t>
              </a:r>
              <a:r>
                <a:rPr lang="nl-NL" dirty="0">
                  <a:solidFill>
                    <a:srgbClr val="7030A0"/>
                  </a:solidFill>
                </a:rPr>
                <a:t>Nee wel praktische inwerkperiode door collega</a:t>
              </a:r>
            </a:p>
            <a:p>
              <a:pPr marL="285750" indent="-285750">
                <a:buFont typeface="Wingdings" panose="05000000000000000000" pitchFamily="2" charset="2"/>
                <a:buChar char="Ø"/>
              </a:pPr>
              <a:r>
                <a:rPr lang="nl-NL" b="1" dirty="0">
                  <a:solidFill>
                    <a:srgbClr val="7030A0"/>
                  </a:solidFill>
                </a:rPr>
                <a:t>Activiteiten: </a:t>
              </a:r>
              <a:r>
                <a:rPr lang="nl-NL" dirty="0">
                  <a:solidFill>
                    <a:srgbClr val="7030A0"/>
                  </a:solidFill>
                </a:rPr>
                <a:t>Zelfde werkzaamheden als andere vrijwilligers</a:t>
              </a:r>
            </a:p>
            <a:p>
              <a:pPr marL="285750" indent="-285750">
                <a:buFont typeface="Wingdings" panose="05000000000000000000" pitchFamily="2" charset="2"/>
                <a:buChar char="Ø"/>
              </a:pPr>
              <a:r>
                <a:rPr lang="nl-NL" b="1" dirty="0">
                  <a:solidFill>
                    <a:srgbClr val="7030A0"/>
                  </a:solidFill>
                </a:rPr>
                <a:t>Vrijwilligers Werk met behoud van uitkering </a:t>
              </a:r>
              <a:r>
                <a:rPr lang="nl-NL" dirty="0">
                  <a:solidFill>
                    <a:srgbClr val="7030A0"/>
                  </a:solidFill>
                </a:rPr>
                <a:t>en in overleg met UWV of Werk &amp; Inkomen</a:t>
              </a:r>
              <a:endParaRPr lang="nl-NL" dirty="0">
                <a:solidFill>
                  <a:schemeClr val="tx1"/>
                </a:solidFill>
              </a:endParaRPr>
            </a:p>
          </p:txBody>
        </p:sp>
      </p:grpSp>
      <p:pic>
        <p:nvPicPr>
          <p:cNvPr id="56" name="Afbeelding 55">
            <a:extLst>
              <a:ext uri="{FF2B5EF4-FFF2-40B4-BE49-F238E27FC236}">
                <a16:creationId xmlns:a16="http://schemas.microsoft.com/office/drawing/2014/main" id="{C78CA631-F4EE-4DFD-8226-EAA3920F7B68}"/>
              </a:ext>
            </a:extLst>
          </p:cNvPr>
          <p:cNvPicPr>
            <a:picLocks noChangeAspect="1"/>
          </p:cNvPicPr>
          <p:nvPr/>
        </p:nvPicPr>
        <p:blipFill>
          <a:blip r:embed="rId3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35608" y="5930740"/>
            <a:ext cx="1520502" cy="675409"/>
          </a:xfrm>
          <a:prstGeom prst="rect">
            <a:avLst/>
          </a:prstGeom>
        </p:spPr>
      </p:pic>
    </p:spTree>
    <p:extLst>
      <p:ext uri="{BB962C8B-B14F-4D97-AF65-F5344CB8AC3E}">
        <p14:creationId xmlns:p14="http://schemas.microsoft.com/office/powerpoint/2010/main" val="104918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7" name="3D-model 6" descr="Flagstone - round">
                <a:extLst>
                  <a:ext uri="{FF2B5EF4-FFF2-40B4-BE49-F238E27FC236}">
                    <a16:creationId xmlns:a16="http://schemas.microsoft.com/office/drawing/2014/main" id="{88402097-DB49-4C99-92FD-EE25B09EFA44}"/>
                  </a:ext>
                </a:extLst>
              </p:cNvPr>
              <p:cNvGraphicFramePr>
                <a:graphicFrameLocks noChangeAspect="1"/>
              </p:cNvGraphicFramePr>
              <p:nvPr>
                <p:extLst>
                  <p:ext uri="{D42A27DB-BD31-4B8C-83A1-F6EECF244321}">
                    <p14:modId xmlns:p14="http://schemas.microsoft.com/office/powerpoint/2010/main" val="3927851566"/>
                  </p:ext>
                </p:extLst>
              </p:nvPr>
            </p:nvGraphicFramePr>
            <p:xfrm>
              <a:off x="8435949" y="6279401"/>
              <a:ext cx="933303" cy="331732"/>
            </p:xfrm>
            <a:graphic>
              <a:graphicData uri="http://schemas.microsoft.com/office/drawing/2017/model3d">
                <am3d:model3d r:embed="rId2">
                  <am3d:spPr>
                    <a:xfrm>
                      <a:off x="0" y="0"/>
                      <a:ext cx="933303" cy="331732"/>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6413967" ay="4687498" az="6434853"/>
                    <am3d:postTrans dx="0" dy="0" dz="0"/>
                  </am3d:trans>
                  <am3d:raster rName="Office3DRenderer" rVer="16.0.8326">
                    <am3d:blip r:embed="rId3"/>
                  </am3d:raster>
                  <am3d:objViewport viewportSz="12570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7" name="3D-model 6" descr="Flagstone - round">
                <a:extLst>
                  <a:ext uri="{FF2B5EF4-FFF2-40B4-BE49-F238E27FC236}">
                    <a16:creationId xmlns:a16="http://schemas.microsoft.com/office/drawing/2014/main" id="{88402097-DB49-4C99-92FD-EE25B09EFA44}"/>
                  </a:ext>
                </a:extLst>
              </p:cNvPr>
              <p:cNvPicPr>
                <a:picLocks noGrp="1" noRot="1" noChangeAspect="1" noMove="1" noResize="1" noEditPoints="1" noAdjustHandles="1" noChangeArrowheads="1" noChangeShapeType="1" noCrop="1"/>
              </p:cNvPicPr>
              <p:nvPr/>
            </p:nvPicPr>
            <p:blipFill>
              <a:blip r:embed="rId4"/>
              <a:stretch>
                <a:fillRect/>
              </a:stretch>
            </p:blipFill>
            <p:spPr>
              <a:xfrm>
                <a:off x="8435949" y="6279401"/>
                <a:ext cx="933303" cy="331732"/>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9" name="3D-model 8" descr="Flagstone - round">
                <a:extLst>
                  <a:ext uri="{FF2B5EF4-FFF2-40B4-BE49-F238E27FC236}">
                    <a16:creationId xmlns:a16="http://schemas.microsoft.com/office/drawing/2014/main" id="{CBB4CEC4-8BDE-42BD-8DA7-B2EF7469F863}"/>
                  </a:ext>
                </a:extLst>
              </p:cNvPr>
              <p:cNvGraphicFramePr>
                <a:graphicFrameLocks noChangeAspect="1"/>
              </p:cNvGraphicFramePr>
              <p:nvPr>
                <p:extLst>
                  <p:ext uri="{D42A27DB-BD31-4B8C-83A1-F6EECF244321}">
                    <p14:modId xmlns:p14="http://schemas.microsoft.com/office/powerpoint/2010/main" val="3884910255"/>
                  </p:ext>
                </p:extLst>
              </p:nvPr>
            </p:nvGraphicFramePr>
            <p:xfrm>
              <a:off x="6921166" y="6369360"/>
              <a:ext cx="804860" cy="351941"/>
            </p:xfrm>
            <a:graphic>
              <a:graphicData uri="http://schemas.microsoft.com/office/drawing/2017/model3d">
                <am3d:model3d r:embed="rId2">
                  <am3d:spPr>
                    <a:xfrm>
                      <a:off x="0" y="0"/>
                      <a:ext cx="804860" cy="351941"/>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66170" ay="368653" az="94692"/>
                    <am3d:postTrans dx="0" dy="0" dz="0"/>
                  </am3d:trans>
                  <am3d:raster rName="Office3DRenderer" rVer="16.0.8326">
                    <am3d:blip r:embed="rId5"/>
                  </am3d:raster>
                  <am3d:objViewport viewportSz="10348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model 8" descr="Flagstone - round">
                <a:extLst>
                  <a:ext uri="{FF2B5EF4-FFF2-40B4-BE49-F238E27FC236}">
                    <a16:creationId xmlns:a16="http://schemas.microsoft.com/office/drawing/2014/main" id="{CBB4CEC4-8BDE-42BD-8DA7-B2EF7469F863}"/>
                  </a:ext>
                </a:extLst>
              </p:cNvPr>
              <p:cNvPicPr>
                <a:picLocks noGrp="1" noRot="1" noChangeAspect="1" noMove="1" noResize="1" noEditPoints="1" noAdjustHandles="1" noChangeArrowheads="1" noChangeShapeType="1" noCrop="1"/>
              </p:cNvPicPr>
              <p:nvPr/>
            </p:nvPicPr>
            <p:blipFill>
              <a:blip r:embed="rId6"/>
              <a:stretch>
                <a:fillRect/>
              </a:stretch>
            </p:blipFill>
            <p:spPr>
              <a:xfrm>
                <a:off x="6921166" y="6369360"/>
                <a:ext cx="804860" cy="351941"/>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 name="3D-model 9" descr="Flagstone - round">
                <a:extLst>
                  <a:ext uri="{FF2B5EF4-FFF2-40B4-BE49-F238E27FC236}">
                    <a16:creationId xmlns:a16="http://schemas.microsoft.com/office/drawing/2014/main" id="{1A7ECA80-4799-44AD-91D0-FBC93298E9A9}"/>
                  </a:ext>
                </a:extLst>
              </p:cNvPr>
              <p:cNvGraphicFramePr>
                <a:graphicFrameLocks noChangeAspect="1"/>
              </p:cNvGraphicFramePr>
              <p:nvPr>
                <p:extLst>
                  <p:ext uri="{D42A27DB-BD31-4B8C-83A1-F6EECF244321}">
                    <p14:modId xmlns:p14="http://schemas.microsoft.com/office/powerpoint/2010/main" val="4139867511"/>
                  </p:ext>
                </p:extLst>
              </p:nvPr>
            </p:nvGraphicFramePr>
            <p:xfrm>
              <a:off x="3843368" y="5865026"/>
              <a:ext cx="1226569" cy="503940"/>
            </p:xfrm>
            <a:graphic>
              <a:graphicData uri="http://schemas.microsoft.com/office/drawing/2017/model3d">
                <am3d:model3d r:embed="rId2">
                  <am3d:spPr>
                    <a:xfrm>
                      <a:off x="0" y="0"/>
                      <a:ext cx="1226569" cy="50394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05989" ay="1127609" az="264000"/>
                    <am3d:postTrans dx="0" dy="0" dz="0"/>
                  </am3d:trans>
                  <am3d:raster rName="Office3DRenderer" rVer="16.0.8326">
                    <am3d:blip r:embed="rId7"/>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model 9" descr="Flagstone - round">
                <a:extLst>
                  <a:ext uri="{FF2B5EF4-FFF2-40B4-BE49-F238E27FC236}">
                    <a16:creationId xmlns:a16="http://schemas.microsoft.com/office/drawing/2014/main" id="{1A7ECA80-4799-44AD-91D0-FBC93298E9A9}"/>
                  </a:ext>
                </a:extLst>
              </p:cNvPr>
              <p:cNvPicPr>
                <a:picLocks noGrp="1" noRot="1" noChangeAspect="1" noMove="1" noResize="1" noEditPoints="1" noAdjustHandles="1" noChangeArrowheads="1" noChangeShapeType="1" noCrop="1"/>
              </p:cNvPicPr>
              <p:nvPr/>
            </p:nvPicPr>
            <p:blipFill>
              <a:blip r:embed="rId8"/>
              <a:stretch>
                <a:fillRect/>
              </a:stretch>
            </p:blipFill>
            <p:spPr>
              <a:xfrm>
                <a:off x="3843368" y="5865026"/>
                <a:ext cx="1226569" cy="50394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2" name="3D-model 11" descr="Flagstone - round">
                <a:extLst>
                  <a:ext uri="{FF2B5EF4-FFF2-40B4-BE49-F238E27FC236}">
                    <a16:creationId xmlns:a16="http://schemas.microsoft.com/office/drawing/2014/main" id="{9D79D764-AB47-406B-BDC8-0AE61FD08FB8}"/>
                  </a:ext>
                </a:extLst>
              </p:cNvPr>
              <p:cNvGraphicFramePr>
                <a:graphicFrameLocks noChangeAspect="1"/>
              </p:cNvGraphicFramePr>
              <p:nvPr>
                <p:extLst>
                  <p:ext uri="{D42A27DB-BD31-4B8C-83A1-F6EECF244321}">
                    <p14:modId xmlns:p14="http://schemas.microsoft.com/office/powerpoint/2010/main" val="2579901880"/>
                  </p:ext>
                </p:extLst>
              </p:nvPr>
            </p:nvGraphicFramePr>
            <p:xfrm>
              <a:off x="4925814" y="6236380"/>
              <a:ext cx="1055185" cy="617902"/>
            </p:xfrm>
            <a:graphic>
              <a:graphicData uri="http://schemas.microsoft.com/office/drawing/2017/model3d">
                <am3d:model3d r:embed="rId2">
                  <am3d:spPr>
                    <a:xfrm>
                      <a:off x="0" y="0"/>
                      <a:ext cx="1055185" cy="617902"/>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329706" ay="566652" az="229429"/>
                    <am3d:postTrans dx="0" dy="0" dz="0"/>
                  </am3d:trans>
                  <am3d:raster rName="Office3DRenderer" rVer="16.0.8326">
                    <am3d:blip r:embed="rId9"/>
                  </am3d:raster>
                  <am3d:objViewport viewportSz="14354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2" name="3D-model 11" descr="Flagstone - round">
                <a:extLst>
                  <a:ext uri="{FF2B5EF4-FFF2-40B4-BE49-F238E27FC236}">
                    <a16:creationId xmlns:a16="http://schemas.microsoft.com/office/drawing/2014/main" id="{9D79D764-AB47-406B-BDC8-0AE61FD08FB8}"/>
                  </a:ext>
                </a:extLst>
              </p:cNvPr>
              <p:cNvPicPr>
                <a:picLocks noGrp="1" noRot="1" noChangeAspect="1" noMove="1" noResize="1" noEditPoints="1" noAdjustHandles="1" noChangeArrowheads="1" noChangeShapeType="1" noCrop="1"/>
              </p:cNvPicPr>
              <p:nvPr/>
            </p:nvPicPr>
            <p:blipFill>
              <a:blip r:embed="rId10"/>
              <a:stretch>
                <a:fillRect/>
              </a:stretch>
            </p:blipFill>
            <p:spPr>
              <a:xfrm>
                <a:off x="4925814" y="6236380"/>
                <a:ext cx="1055185" cy="617902"/>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4" name="3D-model 13" descr="Flagstone - round">
                <a:extLst>
                  <a:ext uri="{FF2B5EF4-FFF2-40B4-BE49-F238E27FC236}">
                    <a16:creationId xmlns:a16="http://schemas.microsoft.com/office/drawing/2014/main" id="{FC8D0B73-0559-47EA-B7CE-E6EAD0D35440}"/>
                  </a:ext>
                </a:extLst>
              </p:cNvPr>
              <p:cNvGraphicFramePr>
                <a:graphicFrameLocks noChangeAspect="1"/>
              </p:cNvGraphicFramePr>
              <p:nvPr>
                <p:extLst>
                  <p:ext uri="{D42A27DB-BD31-4B8C-83A1-F6EECF244321}">
                    <p14:modId xmlns:p14="http://schemas.microsoft.com/office/powerpoint/2010/main" val="3825952659"/>
                  </p:ext>
                </p:extLst>
              </p:nvPr>
            </p:nvGraphicFramePr>
            <p:xfrm>
              <a:off x="10871300" y="5974102"/>
              <a:ext cx="863345" cy="394864"/>
            </p:xfrm>
            <a:graphic>
              <a:graphicData uri="http://schemas.microsoft.com/office/drawing/2017/model3d">
                <am3d:model3d r:embed="rId2">
                  <am3d:spPr>
                    <a:xfrm>
                      <a:off x="0" y="0"/>
                      <a:ext cx="863345" cy="39486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1"/>
                  </am3d:raster>
                  <am3d:objViewport viewportSz="104921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4" name="3D-model 13" descr="Flagstone - round">
                <a:extLst>
                  <a:ext uri="{FF2B5EF4-FFF2-40B4-BE49-F238E27FC236}">
                    <a16:creationId xmlns:a16="http://schemas.microsoft.com/office/drawing/2014/main" id="{FC8D0B73-0559-47EA-B7CE-E6EAD0D35440}"/>
                  </a:ext>
                </a:extLst>
              </p:cNvPr>
              <p:cNvPicPr>
                <a:picLocks noGrp="1" noRot="1" noChangeAspect="1" noMove="1" noResize="1" noEditPoints="1" noAdjustHandles="1" noChangeArrowheads="1" noChangeShapeType="1" noCrop="1"/>
              </p:cNvPicPr>
              <p:nvPr/>
            </p:nvPicPr>
            <p:blipFill>
              <a:blip r:embed="rId12"/>
              <a:stretch>
                <a:fillRect/>
              </a:stretch>
            </p:blipFill>
            <p:spPr>
              <a:xfrm>
                <a:off x="10871300" y="5974102"/>
                <a:ext cx="863345" cy="394864"/>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6" name="3D-model 15" descr="Flagstone - round">
                <a:extLst>
                  <a:ext uri="{FF2B5EF4-FFF2-40B4-BE49-F238E27FC236}">
                    <a16:creationId xmlns:a16="http://schemas.microsoft.com/office/drawing/2014/main" id="{9CA7BA5F-DA2D-4113-96F3-E5A023E03347}"/>
                  </a:ext>
                </a:extLst>
              </p:cNvPr>
              <p:cNvGraphicFramePr>
                <a:graphicFrameLocks noChangeAspect="1"/>
              </p:cNvGraphicFramePr>
              <p:nvPr>
                <p:extLst>
                  <p:ext uri="{D42A27DB-BD31-4B8C-83A1-F6EECF244321}">
                    <p14:modId xmlns:p14="http://schemas.microsoft.com/office/powerpoint/2010/main" val="365527734"/>
                  </p:ext>
                </p:extLst>
              </p:nvPr>
            </p:nvGraphicFramePr>
            <p:xfrm>
              <a:off x="9649371" y="6072304"/>
              <a:ext cx="859608" cy="393154"/>
            </p:xfrm>
            <a:graphic>
              <a:graphicData uri="http://schemas.microsoft.com/office/drawing/2017/model3d">
                <am3d:model3d r:embed="rId2">
                  <am3d:spPr>
                    <a:xfrm>
                      <a:off x="0" y="0"/>
                      <a:ext cx="859608" cy="39315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3"/>
                  </am3d:raster>
                  <am3d:objViewport viewportSz="11661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6" name="3D-model 15" descr="Flagstone - round">
                <a:extLst>
                  <a:ext uri="{FF2B5EF4-FFF2-40B4-BE49-F238E27FC236}">
                    <a16:creationId xmlns:a16="http://schemas.microsoft.com/office/drawing/2014/main" id="{9CA7BA5F-DA2D-4113-96F3-E5A023E03347}"/>
                  </a:ext>
                </a:extLst>
              </p:cNvPr>
              <p:cNvPicPr>
                <a:picLocks noGrp="1" noRot="1" noChangeAspect="1" noMove="1" noResize="1" noEditPoints="1" noAdjustHandles="1" noChangeArrowheads="1" noChangeShapeType="1" noCrop="1"/>
              </p:cNvPicPr>
              <p:nvPr/>
            </p:nvPicPr>
            <p:blipFill>
              <a:blip r:embed="rId14"/>
              <a:stretch>
                <a:fillRect/>
              </a:stretch>
            </p:blipFill>
            <p:spPr>
              <a:xfrm>
                <a:off x="9649371" y="6072304"/>
                <a:ext cx="859608" cy="393154"/>
              </a:xfrm>
              <a:prstGeom prst="rect">
                <a:avLst/>
              </a:prstGeom>
            </p:spPr>
          </p:pic>
        </mc:Fallback>
      </mc:AlternateContent>
      <p:sp>
        <p:nvSpPr>
          <p:cNvPr id="20" name="Rechthoek 19">
            <a:extLst>
              <a:ext uri="{FF2B5EF4-FFF2-40B4-BE49-F238E27FC236}">
                <a16:creationId xmlns:a16="http://schemas.microsoft.com/office/drawing/2014/main" id="{1C960E17-BD82-4FEE-A0D6-553FB52EFCF9}"/>
              </a:ext>
            </a:extLst>
          </p:cNvPr>
          <p:cNvSpPr/>
          <p:nvPr/>
        </p:nvSpPr>
        <p:spPr>
          <a:xfrm>
            <a:off x="0" y="-22534"/>
            <a:ext cx="12078955" cy="1354217"/>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STEPPING STONES </a:t>
            </a:r>
          </a:p>
          <a:p>
            <a:pPr algn="ctr"/>
            <a:r>
              <a:rPr lang="nl-NL" sz="28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mc:AlternateContent xmlns:mc="http://schemas.openxmlformats.org/markup-compatibility/2006" xmlns:am3d="http://schemas.microsoft.com/office/drawing/2017/model3d">
        <mc:Choice Requires="am3d">
          <p:graphicFrame>
            <p:nvGraphicFramePr>
              <p:cNvPr id="52" name="3D-model 51" descr="Flagstone - round">
                <a:extLst>
                  <a:ext uri="{FF2B5EF4-FFF2-40B4-BE49-F238E27FC236}">
                    <a16:creationId xmlns:a16="http://schemas.microsoft.com/office/drawing/2014/main" id="{655FBA17-5574-4BB6-8CEA-C8D276D2DDAE}"/>
                  </a:ext>
                </a:extLst>
              </p:cNvPr>
              <p:cNvGraphicFramePr>
                <a:graphicFrameLocks noChangeAspect="1"/>
              </p:cNvGraphicFramePr>
              <p:nvPr>
                <p:extLst>
                  <p:ext uri="{D42A27DB-BD31-4B8C-83A1-F6EECF244321}">
                    <p14:modId xmlns:p14="http://schemas.microsoft.com/office/powerpoint/2010/main" val="4242356949"/>
                  </p:ext>
                </p:extLst>
              </p:nvPr>
            </p:nvGraphicFramePr>
            <p:xfrm>
              <a:off x="3983381" y="6299256"/>
              <a:ext cx="728925" cy="360274"/>
            </p:xfrm>
            <a:graphic>
              <a:graphicData uri="http://schemas.microsoft.com/office/drawing/2017/model3d">
                <am3d:model3d r:embed="rId2">
                  <am3d:spPr>
                    <a:xfrm>
                      <a:off x="0" y="0"/>
                      <a:ext cx="728925" cy="360274"/>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15"/>
                  </am3d:raster>
                  <am3d:objViewport viewportSz="9140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2" name="3D-model 51" descr="Flagstone - round">
                <a:extLst>
                  <a:ext uri="{FF2B5EF4-FFF2-40B4-BE49-F238E27FC236}">
                    <a16:creationId xmlns:a16="http://schemas.microsoft.com/office/drawing/2014/main" id="{655FBA17-5574-4BB6-8CEA-C8D276D2DDAE}"/>
                  </a:ext>
                </a:extLst>
              </p:cNvPr>
              <p:cNvPicPr>
                <a:picLocks noGrp="1" noRot="1" noChangeAspect="1" noMove="1" noResize="1" noEditPoints="1" noAdjustHandles="1" noChangeArrowheads="1" noChangeShapeType="1" noCrop="1"/>
              </p:cNvPicPr>
              <p:nvPr/>
            </p:nvPicPr>
            <p:blipFill>
              <a:blip r:embed="rId16"/>
              <a:stretch>
                <a:fillRect/>
              </a:stretch>
            </p:blipFill>
            <p:spPr>
              <a:xfrm>
                <a:off x="3983381" y="6299256"/>
                <a:ext cx="728925" cy="360274"/>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4" name="3D-model 53" descr="Flagstone - round">
                <a:extLst>
                  <a:ext uri="{FF2B5EF4-FFF2-40B4-BE49-F238E27FC236}">
                    <a16:creationId xmlns:a16="http://schemas.microsoft.com/office/drawing/2014/main" id="{D7998F69-2C95-4082-9C01-348B6C356F23}"/>
                  </a:ext>
                </a:extLst>
              </p:cNvPr>
              <p:cNvGraphicFramePr>
                <a:graphicFrameLocks noChangeAspect="1"/>
              </p:cNvGraphicFramePr>
              <p:nvPr>
                <p:extLst/>
              </p:nvPr>
            </p:nvGraphicFramePr>
            <p:xfrm>
              <a:off x="5786334" y="6079409"/>
              <a:ext cx="937205" cy="399984"/>
            </p:xfrm>
            <a:graphic>
              <a:graphicData uri="http://schemas.microsoft.com/office/drawing/2017/model3d">
                <am3d:model3d r:embed="rId2">
                  <am3d:spPr>
                    <a:xfrm>
                      <a:off x="0" y="0"/>
                      <a:ext cx="937205" cy="39998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732650" ay="3883818" az="1590450"/>
                    <am3d:postTrans dx="0" dy="0" dz="0"/>
                  </am3d:trans>
                  <am3d:raster rName="Office3DRenderer" rVer="16.0.8326">
                    <am3d:blip r:embed="rId17"/>
                  </am3d:raster>
                  <am3d:objViewport viewportSz="12570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4" name="3D-model 53" descr="Flagstone - round">
                <a:extLst>
                  <a:ext uri="{FF2B5EF4-FFF2-40B4-BE49-F238E27FC236}">
                    <a16:creationId xmlns:a16="http://schemas.microsoft.com/office/drawing/2014/main" id="{D7998F69-2C95-4082-9C01-348B6C356F23}"/>
                  </a:ext>
                </a:extLst>
              </p:cNvPr>
              <p:cNvPicPr>
                <a:picLocks noGrp="1" noRot="1" noChangeAspect="1" noMove="1" noResize="1" noEditPoints="1" noAdjustHandles="1" noChangeArrowheads="1" noChangeShapeType="1" noCrop="1"/>
              </p:cNvPicPr>
              <p:nvPr/>
            </p:nvPicPr>
            <p:blipFill>
              <a:blip r:embed="rId28"/>
              <a:stretch>
                <a:fillRect/>
              </a:stretch>
            </p:blipFill>
            <p:spPr>
              <a:xfrm>
                <a:off x="5786334" y="6079409"/>
                <a:ext cx="937205" cy="399984"/>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5" name="3D-model 54" descr="Flagstone - round">
                <a:extLst>
                  <a:ext uri="{FF2B5EF4-FFF2-40B4-BE49-F238E27FC236}">
                    <a16:creationId xmlns:a16="http://schemas.microsoft.com/office/drawing/2014/main" id="{70BB3C65-814E-45DC-BBAC-F498FE192B01}"/>
                  </a:ext>
                </a:extLst>
              </p:cNvPr>
              <p:cNvGraphicFramePr>
                <a:graphicFrameLocks noChangeAspect="1"/>
              </p:cNvGraphicFramePr>
              <p:nvPr>
                <p:extLst>
                  <p:ext uri="{D42A27DB-BD31-4B8C-83A1-F6EECF244321}">
                    <p14:modId xmlns:p14="http://schemas.microsoft.com/office/powerpoint/2010/main" val="1251219382"/>
                  </p:ext>
                </p:extLst>
              </p:nvPr>
            </p:nvGraphicFramePr>
            <p:xfrm>
              <a:off x="7723690" y="6370564"/>
              <a:ext cx="817093" cy="386945"/>
            </p:xfrm>
            <a:graphic>
              <a:graphicData uri="http://schemas.microsoft.com/office/drawing/2017/model3d">
                <am3d:model3d r:embed="rId2">
                  <am3d:spPr>
                    <a:xfrm>
                      <a:off x="0" y="0"/>
                      <a:ext cx="817093" cy="386945"/>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728230" ay="316642" az="10698133"/>
                    <am3d:postTrans dx="0" dy="0" dz="0"/>
                  </am3d:trans>
                  <am3d:raster rName="Office3DRenderer" rVer="16.0.8326">
                    <am3d:blip r:embed="rId29"/>
                  </am3d:raster>
                  <am3d:objViewport viewportSz="104511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5" name="3D-model 54" descr="Flagstone - round">
                <a:extLst>
                  <a:ext uri="{FF2B5EF4-FFF2-40B4-BE49-F238E27FC236}">
                    <a16:creationId xmlns:a16="http://schemas.microsoft.com/office/drawing/2014/main" id="{70BB3C65-814E-45DC-BBAC-F498FE192B01}"/>
                  </a:ext>
                </a:extLst>
              </p:cNvPr>
              <p:cNvPicPr>
                <a:picLocks noGrp="1" noRot="1" noChangeAspect="1" noMove="1" noResize="1" noEditPoints="1" noAdjustHandles="1" noChangeArrowheads="1" noChangeShapeType="1" noCrop="1"/>
              </p:cNvPicPr>
              <p:nvPr/>
            </p:nvPicPr>
            <p:blipFill>
              <a:blip r:embed="rId30"/>
              <a:stretch>
                <a:fillRect/>
              </a:stretch>
            </p:blipFill>
            <p:spPr>
              <a:xfrm>
                <a:off x="7723690" y="6370564"/>
                <a:ext cx="817093" cy="386945"/>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57" name="3D-model 56" descr="Flagstone - round">
                <a:extLst>
                  <a:ext uri="{FF2B5EF4-FFF2-40B4-BE49-F238E27FC236}">
                    <a16:creationId xmlns:a16="http://schemas.microsoft.com/office/drawing/2014/main" id="{738438C5-749B-440F-8FA2-C893114B6A9F}"/>
                  </a:ext>
                </a:extLst>
              </p:cNvPr>
              <p:cNvGraphicFramePr>
                <a:graphicFrameLocks noChangeAspect="1"/>
              </p:cNvGraphicFramePr>
              <p:nvPr>
                <p:extLst>
                  <p:ext uri="{D42A27DB-BD31-4B8C-83A1-F6EECF244321}">
                    <p14:modId xmlns:p14="http://schemas.microsoft.com/office/powerpoint/2010/main" val="3437580377"/>
                  </p:ext>
                </p:extLst>
              </p:nvPr>
            </p:nvGraphicFramePr>
            <p:xfrm>
              <a:off x="2017535" y="5681602"/>
              <a:ext cx="1823426" cy="863729"/>
            </p:xfrm>
            <a:graphic>
              <a:graphicData uri="http://schemas.microsoft.com/office/drawing/2017/model3d">
                <am3d:model3d r:embed="rId2">
                  <am3d:spPr>
                    <a:xfrm>
                      <a:off x="0" y="0"/>
                      <a:ext cx="1823426" cy="863729"/>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49146" ay="-602047" az="-169560"/>
                    <am3d:postTrans dx="0" dy="0" dz="0"/>
                  </am3d:trans>
                  <am3d:raster rName="Office3DRenderer" rVer="16.0.8326">
                    <am3d:blip r:embed="rId31"/>
                  </am3d:raster>
                  <am3d:objViewport viewportSz="24540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7" name="3D-model 56" descr="Flagstone - round">
                <a:extLst>
                  <a:ext uri="{FF2B5EF4-FFF2-40B4-BE49-F238E27FC236}">
                    <a16:creationId xmlns:a16="http://schemas.microsoft.com/office/drawing/2014/main" id="{738438C5-749B-440F-8FA2-C893114B6A9F}"/>
                  </a:ext>
                </a:extLst>
              </p:cNvPr>
              <p:cNvPicPr>
                <a:picLocks noGrp="1" noRot="1" noChangeAspect="1" noMove="1" noResize="1" noEditPoints="1" noAdjustHandles="1" noChangeArrowheads="1" noChangeShapeType="1" noCrop="1"/>
              </p:cNvPicPr>
              <p:nvPr/>
            </p:nvPicPr>
            <p:blipFill>
              <a:blip r:embed="rId32"/>
              <a:stretch>
                <a:fillRect/>
              </a:stretch>
            </p:blipFill>
            <p:spPr>
              <a:xfrm>
                <a:off x="2017535" y="5681602"/>
                <a:ext cx="1823426" cy="863729"/>
              </a:xfrm>
              <a:prstGeom prst="rect">
                <a:avLst/>
              </a:prstGeom>
            </p:spPr>
          </p:pic>
        </mc:Fallback>
      </mc:AlternateContent>
      <p:grpSp>
        <p:nvGrpSpPr>
          <p:cNvPr id="78" name="Groep 77">
            <a:extLst>
              <a:ext uri="{FF2B5EF4-FFF2-40B4-BE49-F238E27FC236}">
                <a16:creationId xmlns:a16="http://schemas.microsoft.com/office/drawing/2014/main" id="{ACD5255A-43C6-4AA8-A96B-FC817FE6A10B}"/>
              </a:ext>
            </a:extLst>
          </p:cNvPr>
          <p:cNvGrpSpPr/>
          <p:nvPr/>
        </p:nvGrpSpPr>
        <p:grpSpPr>
          <a:xfrm>
            <a:off x="594961" y="1373797"/>
            <a:ext cx="11139684" cy="4500353"/>
            <a:chOff x="4293337" y="183485"/>
            <a:chExt cx="7286618" cy="4500353"/>
          </a:xfrm>
        </p:grpSpPr>
        <p:sp>
          <p:nvSpPr>
            <p:cNvPr id="79" name="Ovaal 78">
              <a:extLst>
                <a:ext uri="{FF2B5EF4-FFF2-40B4-BE49-F238E27FC236}">
                  <a16:creationId xmlns:a16="http://schemas.microsoft.com/office/drawing/2014/main" id="{5CE50F80-3312-48E3-AAB3-39606BFFC24D}"/>
                </a:ext>
              </a:extLst>
            </p:cNvPr>
            <p:cNvSpPr/>
            <p:nvPr/>
          </p:nvSpPr>
          <p:spPr>
            <a:xfrm>
              <a:off x="4293337" y="183485"/>
              <a:ext cx="1647554" cy="1851157"/>
            </a:xfrm>
            <a:prstGeom prst="ellipse">
              <a:avLst/>
            </a:prstGeom>
            <a:blipFill>
              <a:blip r:embed="rId33"/>
              <a:tile tx="0" ty="0" sx="100000" sy="100000" flip="none" algn="tl"/>
            </a:blipFill>
            <a:effectLst>
              <a:outerShdw blurRad="50800" dist="38100" dir="3180000" algn="tl" rotWithShape="0">
                <a:prstClr val="black">
                  <a:alpha val="71000"/>
                </a:prstClr>
              </a:outerShdw>
            </a:effectLst>
            <a:scene3d>
              <a:camera prst="obliqueTopLeft"/>
              <a:lightRig rig="threePt" dir="t"/>
            </a:scene3d>
            <a:sp3d extrusionH="76200" contourW="12700" prstMaterial="powder">
              <a:bevelT w="114300" prst="artDeco"/>
              <a:extrusionClr>
                <a:schemeClr val="accent1">
                  <a:lumMod val="75000"/>
                </a:schemeClr>
              </a:extrusionClr>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7030A0"/>
                  </a:solidFill>
                </a:rPr>
                <a:t>STAP</a:t>
              </a:r>
            </a:p>
            <a:p>
              <a:pPr algn="ctr"/>
              <a:r>
                <a:rPr lang="nl-NL" sz="2000" b="1" dirty="0">
                  <a:solidFill>
                    <a:srgbClr val="7030A0"/>
                  </a:solidFill>
                </a:rPr>
                <a:t>Werkervaringsplaats</a:t>
              </a:r>
            </a:p>
            <a:p>
              <a:pPr algn="ctr"/>
              <a:endParaRPr lang="nl-NL" dirty="0"/>
            </a:p>
          </p:txBody>
        </p:sp>
        <p:sp>
          <p:nvSpPr>
            <p:cNvPr id="80" name="Rechthoek: afgeronde hoeken 79">
              <a:extLst>
                <a:ext uri="{FF2B5EF4-FFF2-40B4-BE49-F238E27FC236}">
                  <a16:creationId xmlns:a16="http://schemas.microsoft.com/office/drawing/2014/main" id="{B227B55D-72DE-4C90-87A8-51C16ADCD5FB}"/>
                </a:ext>
              </a:extLst>
            </p:cNvPr>
            <p:cNvSpPr/>
            <p:nvPr/>
          </p:nvSpPr>
          <p:spPr>
            <a:xfrm>
              <a:off x="6058129" y="205480"/>
              <a:ext cx="5521826" cy="4478358"/>
            </a:xfrm>
            <a:prstGeom prst="roundRect">
              <a:avLst/>
            </a:prstGeom>
            <a:solidFill>
              <a:schemeClr val="bg1"/>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nl-NL" sz="2400" b="1" dirty="0">
                  <a:solidFill>
                    <a:srgbClr val="7030A0"/>
                  </a:solidFill>
                </a:rPr>
                <a:t>STAP Werkervaringsplaats bij bedrijf of organisatie</a:t>
              </a:r>
            </a:p>
            <a:p>
              <a:pPr marL="285750" indent="-285750">
                <a:buFont typeface="Wingdings" panose="05000000000000000000" pitchFamily="2" charset="2"/>
                <a:buChar char="Ø"/>
              </a:pPr>
              <a:r>
                <a:rPr lang="nl-NL" b="1" dirty="0">
                  <a:solidFill>
                    <a:srgbClr val="7030A0"/>
                  </a:solidFill>
                </a:rPr>
                <a:t>Wat kun je gaan doen: </a:t>
              </a:r>
              <a:r>
                <a:rPr lang="nl-NL" dirty="0">
                  <a:solidFill>
                    <a:srgbClr val="7030A0"/>
                  </a:solidFill>
                </a:rPr>
                <a:t>In vullen van winkel en klanten bedienen. Zelfde werkzaamheden als personeel of aangepast op jou situatie.</a:t>
              </a:r>
            </a:p>
            <a:p>
              <a:pPr marL="285750" indent="-285750">
                <a:buFont typeface="Wingdings" panose="05000000000000000000" pitchFamily="2" charset="2"/>
                <a:buChar char="Ø"/>
              </a:pPr>
              <a:r>
                <a:rPr lang="nl-NL" b="1" dirty="0">
                  <a:solidFill>
                    <a:srgbClr val="7030A0"/>
                  </a:solidFill>
                </a:rPr>
                <a:t>Waar: </a:t>
              </a:r>
              <a:r>
                <a:rPr lang="nl-NL" dirty="0">
                  <a:solidFill>
                    <a:srgbClr val="7030A0"/>
                  </a:solidFill>
                </a:rPr>
                <a:t>Werkervaringsplek bij Hema</a:t>
              </a:r>
            </a:p>
            <a:p>
              <a:pPr marL="285750" indent="-285750">
                <a:buFont typeface="Wingdings" panose="05000000000000000000" pitchFamily="2" charset="2"/>
                <a:buChar char="Ø"/>
              </a:pPr>
              <a:r>
                <a:rPr lang="nl-NL" b="1" dirty="0">
                  <a:solidFill>
                    <a:srgbClr val="7030A0"/>
                  </a:solidFill>
                </a:rPr>
                <a:t>Doel: </a:t>
              </a:r>
              <a:r>
                <a:rPr lang="nl-NL" dirty="0">
                  <a:solidFill>
                    <a:srgbClr val="7030A0"/>
                  </a:solidFill>
                </a:rPr>
                <a:t>Leren hoe het is in een bedrijf te werken richting betaald werk</a:t>
              </a:r>
            </a:p>
            <a:p>
              <a:pPr marL="285750" indent="-285750">
                <a:buFont typeface="Wingdings" panose="05000000000000000000" pitchFamily="2" charset="2"/>
                <a:buChar char="Ø"/>
              </a:pPr>
              <a:r>
                <a:rPr lang="nl-NL" b="1" dirty="0">
                  <a:solidFill>
                    <a:srgbClr val="7030A0"/>
                  </a:solidFill>
                </a:rPr>
                <a:t>Vergoeding voor je werk: </a:t>
              </a:r>
              <a:r>
                <a:rPr lang="nl-NL" dirty="0">
                  <a:solidFill>
                    <a:srgbClr val="7030A0"/>
                  </a:solidFill>
                </a:rPr>
                <a:t>stage en of reiskosten vergoeding soms per organisatie verschillend. Maximaal toegestane bijverdienste bij uitkering 145,- p </a:t>
              </a:r>
              <a:r>
                <a:rPr lang="nl-NL" dirty="0" err="1">
                  <a:solidFill>
                    <a:srgbClr val="7030A0"/>
                  </a:solidFill>
                </a:rPr>
                <a:t>mnd</a:t>
              </a:r>
              <a:endParaRPr lang="nl-NL" dirty="0">
                <a:solidFill>
                  <a:srgbClr val="7030A0"/>
                </a:solidFill>
              </a:endParaRPr>
            </a:p>
            <a:p>
              <a:pPr marL="285750" indent="-285750">
                <a:buFont typeface="Wingdings" panose="05000000000000000000" pitchFamily="2" charset="2"/>
                <a:buChar char="Ø"/>
              </a:pPr>
              <a:endParaRPr lang="nl-NL" dirty="0">
                <a:solidFill>
                  <a:srgbClr val="7030A0"/>
                </a:solidFill>
              </a:endParaRPr>
            </a:p>
            <a:p>
              <a:pPr marL="285750" indent="-285750">
                <a:buFont typeface="Wingdings" panose="05000000000000000000" pitchFamily="2" charset="2"/>
                <a:buChar char="Ø"/>
              </a:pPr>
              <a:r>
                <a:rPr lang="nl-NL" b="1" dirty="0">
                  <a:solidFill>
                    <a:srgbClr val="7030A0"/>
                  </a:solidFill>
                </a:rPr>
                <a:t>Aanwezigheid:</a:t>
              </a:r>
              <a:r>
                <a:rPr lang="nl-NL" dirty="0">
                  <a:solidFill>
                    <a:srgbClr val="7030A0"/>
                  </a:solidFill>
                </a:rPr>
                <a:t> Volgens werkervaringscontract</a:t>
              </a:r>
            </a:p>
            <a:p>
              <a:pPr marL="285750" indent="-285750">
                <a:buFont typeface="Wingdings" panose="05000000000000000000" pitchFamily="2" charset="2"/>
                <a:buChar char="Ø"/>
              </a:pPr>
              <a:r>
                <a:rPr lang="nl-NL" b="1" dirty="0">
                  <a:solidFill>
                    <a:srgbClr val="7030A0"/>
                  </a:solidFill>
                </a:rPr>
                <a:t>Begeleiding: </a:t>
              </a:r>
              <a:r>
                <a:rPr lang="nl-NL" dirty="0">
                  <a:solidFill>
                    <a:srgbClr val="7030A0"/>
                  </a:solidFill>
                </a:rPr>
                <a:t>Ja 1x  per 2 weken door begeleider / jobcoach</a:t>
              </a:r>
            </a:p>
            <a:p>
              <a:pPr marL="285750" indent="-285750">
                <a:buFont typeface="Wingdings" panose="05000000000000000000" pitchFamily="2" charset="2"/>
                <a:buChar char="Ø"/>
              </a:pPr>
              <a:r>
                <a:rPr lang="nl-NL" b="1" dirty="0">
                  <a:solidFill>
                    <a:srgbClr val="7030A0"/>
                  </a:solidFill>
                </a:rPr>
                <a:t>Financiering: </a:t>
              </a:r>
              <a:r>
                <a:rPr lang="nl-NL" dirty="0">
                  <a:solidFill>
                    <a:srgbClr val="7030A0"/>
                  </a:solidFill>
                </a:rPr>
                <a:t>Begeleiding gefinancierd door WLZ of WMO / UWV / W&amp;I</a:t>
              </a:r>
            </a:p>
            <a:p>
              <a:pPr marL="285750" indent="-285750">
                <a:buFont typeface="Wingdings" panose="05000000000000000000" pitchFamily="2" charset="2"/>
                <a:buChar char="Ø"/>
              </a:pPr>
              <a:r>
                <a:rPr lang="nl-NL" b="1" dirty="0">
                  <a:solidFill>
                    <a:srgbClr val="7030A0"/>
                  </a:solidFill>
                </a:rPr>
                <a:t>Kosten: </a:t>
              </a:r>
              <a:r>
                <a:rPr lang="nl-NL" dirty="0">
                  <a:solidFill>
                    <a:srgbClr val="7030A0"/>
                  </a:solidFill>
                </a:rPr>
                <a:t>Eigen bijdrage bij  WMO of WLZ  19 euro  per maand.</a:t>
              </a:r>
            </a:p>
            <a:p>
              <a:pPr marL="285750" indent="-285750">
                <a:buFont typeface="Wingdings" panose="05000000000000000000" pitchFamily="2" charset="2"/>
                <a:buChar char="Ø"/>
              </a:pPr>
              <a:r>
                <a:rPr lang="nl-NL" b="1" dirty="0">
                  <a:solidFill>
                    <a:srgbClr val="7030A0"/>
                  </a:solidFill>
                </a:rPr>
                <a:t>Werken met behoud van uitkering </a:t>
              </a:r>
              <a:r>
                <a:rPr lang="nl-NL" dirty="0">
                  <a:solidFill>
                    <a:srgbClr val="7030A0"/>
                  </a:solidFill>
                </a:rPr>
                <a:t>en in overleg met UWV of Werk &amp; Inkomen</a:t>
              </a:r>
            </a:p>
          </p:txBody>
        </p:sp>
      </p:grpSp>
      <p:pic>
        <p:nvPicPr>
          <p:cNvPr id="56" name="Afbeelding 55">
            <a:extLst>
              <a:ext uri="{FF2B5EF4-FFF2-40B4-BE49-F238E27FC236}">
                <a16:creationId xmlns:a16="http://schemas.microsoft.com/office/drawing/2014/main" id="{C78CA631-F4EE-4DFD-8226-EAA3920F7B68}"/>
              </a:ext>
            </a:extLst>
          </p:cNvPr>
          <p:cNvPicPr>
            <a:picLocks noChangeAspect="1"/>
          </p:cNvPicPr>
          <p:nvPr/>
        </p:nvPicPr>
        <p:blipFill>
          <a:blip r:embed="rId3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57117" y="5845999"/>
            <a:ext cx="1050917" cy="466819"/>
          </a:xfrm>
          <a:prstGeom prst="rect">
            <a:avLst/>
          </a:prstGeom>
        </p:spPr>
      </p:pic>
    </p:spTree>
    <p:extLst>
      <p:ext uri="{BB962C8B-B14F-4D97-AF65-F5344CB8AC3E}">
        <p14:creationId xmlns:p14="http://schemas.microsoft.com/office/powerpoint/2010/main" val="649654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8" name="3D-model 7" descr="Flagstone - round">
                <a:extLst>
                  <a:ext uri="{FF2B5EF4-FFF2-40B4-BE49-F238E27FC236}">
                    <a16:creationId xmlns:a16="http://schemas.microsoft.com/office/drawing/2014/main" id="{1C8BE684-99B3-4A92-B7C8-57E13223A670}"/>
                  </a:ext>
                </a:extLst>
              </p:cNvPr>
              <p:cNvGraphicFramePr>
                <a:graphicFrameLocks noChangeAspect="1"/>
              </p:cNvGraphicFramePr>
              <p:nvPr>
                <p:extLst/>
              </p:nvPr>
            </p:nvGraphicFramePr>
            <p:xfrm>
              <a:off x="6555727" y="6394243"/>
              <a:ext cx="804860" cy="397805"/>
            </p:xfrm>
            <a:graphic>
              <a:graphicData uri="http://schemas.microsoft.com/office/drawing/2017/model3d">
                <am3d:model3d r:embed="rId2">
                  <am3d:spPr>
                    <a:xfrm>
                      <a:off x="0" y="0"/>
                      <a:ext cx="804860" cy="397805"/>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3"/>
                  </am3d:raster>
                  <am3d:objViewport viewportSz="10453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3D-model 7" descr="Flagstone - round">
                <a:extLst>
                  <a:ext uri="{FF2B5EF4-FFF2-40B4-BE49-F238E27FC236}">
                    <a16:creationId xmlns:a16="http://schemas.microsoft.com/office/drawing/2014/main" id="{1C8BE684-99B3-4A92-B7C8-57E13223A670}"/>
                  </a:ext>
                </a:extLst>
              </p:cNvPr>
              <p:cNvPicPr>
                <a:picLocks noGrp="1" noRot="1" noChangeAspect="1" noMove="1" noResize="1" noEditPoints="1" noAdjustHandles="1" noChangeArrowheads="1" noChangeShapeType="1" noCrop="1"/>
              </p:cNvPicPr>
              <p:nvPr/>
            </p:nvPicPr>
            <p:blipFill>
              <a:blip r:embed="rId6"/>
              <a:stretch>
                <a:fillRect/>
              </a:stretch>
            </p:blipFill>
            <p:spPr>
              <a:xfrm>
                <a:off x="6555727" y="6394243"/>
                <a:ext cx="804860" cy="397805"/>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9" name="3D-model 8" descr="Flagstone - round">
                <a:extLst>
                  <a:ext uri="{FF2B5EF4-FFF2-40B4-BE49-F238E27FC236}">
                    <a16:creationId xmlns:a16="http://schemas.microsoft.com/office/drawing/2014/main" id="{CBB4CEC4-8BDE-42BD-8DA7-B2EF7469F863}"/>
                  </a:ext>
                </a:extLst>
              </p:cNvPr>
              <p:cNvGraphicFramePr>
                <a:graphicFrameLocks noChangeAspect="1"/>
              </p:cNvGraphicFramePr>
              <p:nvPr>
                <p:extLst/>
              </p:nvPr>
            </p:nvGraphicFramePr>
            <p:xfrm>
              <a:off x="9248993" y="5724154"/>
              <a:ext cx="1226566" cy="536341"/>
            </p:xfrm>
            <a:graphic>
              <a:graphicData uri="http://schemas.microsoft.com/office/drawing/2017/model3d">
                <am3d:model3d r:embed="rId2">
                  <am3d:spPr>
                    <a:xfrm>
                      <a:off x="0" y="0"/>
                      <a:ext cx="1226566" cy="536341"/>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66170" ay="368653" az="94692"/>
                    <am3d:postTrans dx="0" dy="0" dz="0"/>
                  </am3d:trans>
                  <am3d:raster rName="Office3DRenderer" rVer="16.0.8326">
                    <am3d:blip r:embed="rId7"/>
                  </am3d:raster>
                  <am3d:objViewport viewportSz="16639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9" name="3D-model 8" descr="Flagstone - round">
                <a:extLst>
                  <a:ext uri="{FF2B5EF4-FFF2-40B4-BE49-F238E27FC236}">
                    <a16:creationId xmlns:a16="http://schemas.microsoft.com/office/drawing/2014/main" id="{CBB4CEC4-8BDE-42BD-8DA7-B2EF7469F863}"/>
                  </a:ext>
                </a:extLst>
              </p:cNvPr>
              <p:cNvPicPr>
                <a:picLocks noGrp="1" noRot="1" noChangeAspect="1" noMove="1" noResize="1" noEditPoints="1" noAdjustHandles="1" noChangeArrowheads="1" noChangeShapeType="1" noCrop="1"/>
              </p:cNvPicPr>
              <p:nvPr/>
            </p:nvPicPr>
            <p:blipFill>
              <a:blip r:embed="rId8"/>
              <a:stretch>
                <a:fillRect/>
              </a:stretch>
            </p:blipFill>
            <p:spPr>
              <a:xfrm>
                <a:off x="9248993" y="5724154"/>
                <a:ext cx="1226566" cy="536341"/>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0" name="3D-model 9" descr="Flagstone - round">
                <a:extLst>
                  <a:ext uri="{FF2B5EF4-FFF2-40B4-BE49-F238E27FC236}">
                    <a16:creationId xmlns:a16="http://schemas.microsoft.com/office/drawing/2014/main" id="{1A7ECA80-4799-44AD-91D0-FBC93298E9A9}"/>
                  </a:ext>
                </a:extLst>
              </p:cNvPr>
              <p:cNvGraphicFramePr>
                <a:graphicFrameLocks noChangeAspect="1"/>
              </p:cNvGraphicFramePr>
              <p:nvPr>
                <p:extLst/>
              </p:nvPr>
            </p:nvGraphicFramePr>
            <p:xfrm>
              <a:off x="3299184" y="6235588"/>
              <a:ext cx="1226569" cy="503940"/>
            </p:xfrm>
            <a:graphic>
              <a:graphicData uri="http://schemas.microsoft.com/office/drawing/2017/model3d">
                <am3d:model3d r:embed="rId2">
                  <am3d:spPr>
                    <a:xfrm>
                      <a:off x="0" y="0"/>
                      <a:ext cx="1226569" cy="50394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05989" ay="1127609" az="264000"/>
                    <am3d:postTrans dx="0" dy="0" dz="0"/>
                  </am3d:trans>
                  <am3d:raster rName="Office3DRenderer" rVer="16.0.8326">
                    <am3d:blip r:embed="rId9"/>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0" name="3D-model 9" descr="Flagstone - round">
                <a:extLst>
                  <a:ext uri="{FF2B5EF4-FFF2-40B4-BE49-F238E27FC236}">
                    <a16:creationId xmlns:a16="http://schemas.microsoft.com/office/drawing/2014/main" id="{1A7ECA80-4799-44AD-91D0-FBC93298E9A9}"/>
                  </a:ext>
                </a:extLst>
              </p:cNvPr>
              <p:cNvPicPr>
                <a:picLocks noGrp="1" noRot="1" noChangeAspect="1" noMove="1" noResize="1" noEditPoints="1" noAdjustHandles="1" noChangeArrowheads="1" noChangeShapeType="1" noCrop="1"/>
              </p:cNvPicPr>
              <p:nvPr/>
            </p:nvPicPr>
            <p:blipFill>
              <a:blip r:embed="rId10"/>
              <a:stretch>
                <a:fillRect/>
              </a:stretch>
            </p:blipFill>
            <p:spPr>
              <a:xfrm>
                <a:off x="3299184" y="6235588"/>
                <a:ext cx="1226569" cy="50394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1" name="3D-model 10" descr="Flagstone - round">
                <a:extLst>
                  <a:ext uri="{FF2B5EF4-FFF2-40B4-BE49-F238E27FC236}">
                    <a16:creationId xmlns:a16="http://schemas.microsoft.com/office/drawing/2014/main" id="{9D2CB2AF-753B-428E-A0D3-59938D284BB9}"/>
                  </a:ext>
                </a:extLst>
              </p:cNvPr>
              <p:cNvGraphicFramePr>
                <a:graphicFrameLocks noChangeAspect="1"/>
              </p:cNvGraphicFramePr>
              <p:nvPr>
                <p:extLst/>
              </p:nvPr>
            </p:nvGraphicFramePr>
            <p:xfrm>
              <a:off x="4652452" y="6240325"/>
              <a:ext cx="1226570" cy="534703"/>
            </p:xfrm>
            <a:graphic>
              <a:graphicData uri="http://schemas.microsoft.com/office/drawing/2017/model3d">
                <am3d:model3d r:embed="rId2">
                  <am3d:spPr>
                    <a:xfrm>
                      <a:off x="0" y="0"/>
                      <a:ext cx="1226570" cy="53470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38050" ay="449465" az="111437"/>
                    <am3d:postTrans dx="0" dy="0" dz="0"/>
                  </am3d:trans>
                  <am3d:raster rName="Office3DRenderer" rVer="16.0.8326">
                    <am3d:blip r:embed="rId11"/>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1" name="3D-model 10" descr="Flagstone - round">
                <a:extLst>
                  <a:ext uri="{FF2B5EF4-FFF2-40B4-BE49-F238E27FC236}">
                    <a16:creationId xmlns:a16="http://schemas.microsoft.com/office/drawing/2014/main" id="{9D2CB2AF-753B-428E-A0D3-59938D284BB9}"/>
                  </a:ext>
                </a:extLst>
              </p:cNvPr>
              <p:cNvPicPr>
                <a:picLocks noGrp="1" noRot="1" noChangeAspect="1" noMove="1" noResize="1" noEditPoints="1" noAdjustHandles="1" noChangeArrowheads="1" noChangeShapeType="1" noCrop="1"/>
              </p:cNvPicPr>
              <p:nvPr/>
            </p:nvPicPr>
            <p:blipFill>
              <a:blip r:embed="rId12"/>
              <a:stretch>
                <a:fillRect/>
              </a:stretch>
            </p:blipFill>
            <p:spPr>
              <a:xfrm>
                <a:off x="4652452" y="6240325"/>
                <a:ext cx="1226570" cy="53470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2" name="3D-model 11" descr="Flagstone - round">
                <a:extLst>
                  <a:ext uri="{FF2B5EF4-FFF2-40B4-BE49-F238E27FC236}">
                    <a16:creationId xmlns:a16="http://schemas.microsoft.com/office/drawing/2014/main" id="{9D79D764-AB47-406B-BDC8-0AE61FD08FB8}"/>
                  </a:ext>
                </a:extLst>
              </p:cNvPr>
              <p:cNvGraphicFramePr>
                <a:graphicFrameLocks noChangeAspect="1"/>
              </p:cNvGraphicFramePr>
              <p:nvPr>
                <p:extLst/>
              </p:nvPr>
            </p:nvGraphicFramePr>
            <p:xfrm>
              <a:off x="7679015" y="6218470"/>
              <a:ext cx="1226571" cy="491986"/>
            </p:xfrm>
            <a:graphic>
              <a:graphicData uri="http://schemas.microsoft.com/office/drawing/2017/model3d">
                <am3d:model3d r:embed="rId2">
                  <am3d:spPr>
                    <a:xfrm>
                      <a:off x="0" y="0"/>
                      <a:ext cx="1226571" cy="491986"/>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743965" ay="452323" az="99131"/>
                    <am3d:postTrans dx="0" dy="0" dz="0"/>
                  </am3d:trans>
                  <am3d:raster rName="Office3DRenderer" rVer="16.0.8326">
                    <am3d:blip r:embed="rId13"/>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2" name="3D-model 11" descr="Flagstone - round">
                <a:extLst>
                  <a:ext uri="{FF2B5EF4-FFF2-40B4-BE49-F238E27FC236}">
                    <a16:creationId xmlns:a16="http://schemas.microsoft.com/office/drawing/2014/main" id="{9D79D764-AB47-406B-BDC8-0AE61FD08FB8}"/>
                  </a:ext>
                </a:extLst>
              </p:cNvPr>
              <p:cNvPicPr>
                <a:picLocks noGrp="1" noRot="1" noChangeAspect="1" noMove="1" noResize="1" noEditPoints="1" noAdjustHandles="1" noChangeArrowheads="1" noChangeShapeType="1" noCrop="1"/>
              </p:cNvPicPr>
              <p:nvPr/>
            </p:nvPicPr>
            <p:blipFill>
              <a:blip r:embed="rId14"/>
              <a:stretch>
                <a:fillRect/>
              </a:stretch>
            </p:blipFill>
            <p:spPr>
              <a:xfrm>
                <a:off x="7679015" y="6218470"/>
                <a:ext cx="1226571" cy="491986"/>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4" name="3D-model 13" descr="Flagstone - round">
                <a:extLst>
                  <a:ext uri="{FF2B5EF4-FFF2-40B4-BE49-F238E27FC236}">
                    <a16:creationId xmlns:a16="http://schemas.microsoft.com/office/drawing/2014/main" id="{FC8D0B73-0559-47EA-B7CE-E6EAD0D35440}"/>
                  </a:ext>
                </a:extLst>
              </p:cNvPr>
              <p:cNvGraphicFramePr>
                <a:graphicFrameLocks noChangeAspect="1"/>
              </p:cNvGraphicFramePr>
              <p:nvPr>
                <p:extLst/>
              </p:nvPr>
            </p:nvGraphicFramePr>
            <p:xfrm>
              <a:off x="10724776" y="6098617"/>
              <a:ext cx="1226569" cy="560990"/>
            </p:xfrm>
            <a:graphic>
              <a:graphicData uri="http://schemas.microsoft.com/office/drawing/2017/model3d">
                <am3d:model3d r:embed="rId2">
                  <am3d:spPr>
                    <a:xfrm>
                      <a:off x="0" y="0"/>
                      <a:ext cx="1226569" cy="560990"/>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5"/>
                  </am3d:raster>
                  <am3d:objViewport viewportSz="1663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4" name="3D-model 13" descr="Flagstone - round">
                <a:extLst>
                  <a:ext uri="{FF2B5EF4-FFF2-40B4-BE49-F238E27FC236}">
                    <a16:creationId xmlns:a16="http://schemas.microsoft.com/office/drawing/2014/main" id="{FC8D0B73-0559-47EA-B7CE-E6EAD0D35440}"/>
                  </a:ext>
                </a:extLst>
              </p:cNvPr>
              <p:cNvPicPr>
                <a:picLocks noGrp="1" noRot="1" noChangeAspect="1" noMove="1" noResize="1" noEditPoints="1" noAdjustHandles="1" noChangeArrowheads="1" noChangeShapeType="1" noCrop="1"/>
              </p:cNvPicPr>
              <p:nvPr/>
            </p:nvPicPr>
            <p:blipFill>
              <a:blip r:embed="rId16"/>
              <a:stretch>
                <a:fillRect/>
              </a:stretch>
            </p:blipFill>
            <p:spPr>
              <a:xfrm>
                <a:off x="10724776" y="6098617"/>
                <a:ext cx="1226569" cy="560990"/>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16" name="3D-model 15" descr="Flagstone - round">
                <a:extLst>
                  <a:ext uri="{FF2B5EF4-FFF2-40B4-BE49-F238E27FC236}">
                    <a16:creationId xmlns:a16="http://schemas.microsoft.com/office/drawing/2014/main" id="{9CA7BA5F-DA2D-4113-96F3-E5A023E03347}"/>
                  </a:ext>
                </a:extLst>
              </p:cNvPr>
              <p:cNvGraphicFramePr>
                <a:graphicFrameLocks noChangeAspect="1"/>
              </p:cNvGraphicFramePr>
              <p:nvPr>
                <p:extLst/>
              </p:nvPr>
            </p:nvGraphicFramePr>
            <p:xfrm>
              <a:off x="11062091" y="5025919"/>
              <a:ext cx="859608" cy="393154"/>
            </p:xfrm>
            <a:graphic>
              <a:graphicData uri="http://schemas.microsoft.com/office/drawing/2017/model3d">
                <am3d:model3d r:embed="rId2">
                  <am3d:spPr>
                    <a:xfrm>
                      <a:off x="0" y="0"/>
                      <a:ext cx="859608" cy="39315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131697" ay="2274124" az="711150"/>
                    <am3d:postTrans dx="0" dy="0" dz="0"/>
                  </am3d:trans>
                  <am3d:raster rName="Office3DRenderer" rVer="16.0.8326">
                    <am3d:blip r:embed="rId17"/>
                  </am3d:raster>
                  <am3d:objViewport viewportSz="11661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6" name="3D-model 15" descr="Flagstone - round">
                <a:extLst>
                  <a:ext uri="{FF2B5EF4-FFF2-40B4-BE49-F238E27FC236}">
                    <a16:creationId xmlns:a16="http://schemas.microsoft.com/office/drawing/2014/main" id="{9CA7BA5F-DA2D-4113-96F3-E5A023E03347}"/>
                  </a:ext>
                </a:extLst>
              </p:cNvPr>
              <p:cNvPicPr>
                <a:picLocks noGrp="1" noRot="1" noChangeAspect="1" noMove="1" noResize="1" noEditPoints="1" noAdjustHandles="1" noChangeArrowheads="1" noChangeShapeType="1" noCrop="1"/>
              </p:cNvPicPr>
              <p:nvPr/>
            </p:nvPicPr>
            <p:blipFill>
              <a:blip r:embed="rId18"/>
              <a:stretch>
                <a:fillRect/>
              </a:stretch>
            </p:blipFill>
            <p:spPr>
              <a:xfrm>
                <a:off x="11062091" y="5025919"/>
                <a:ext cx="859608" cy="393154"/>
              </a:xfrm>
              <a:prstGeom prst="rect">
                <a:avLst/>
              </a:prstGeom>
            </p:spPr>
          </p:pic>
        </mc:Fallback>
      </mc:AlternateContent>
      <p:sp>
        <p:nvSpPr>
          <p:cNvPr id="20" name="Rechthoek 19">
            <a:extLst>
              <a:ext uri="{FF2B5EF4-FFF2-40B4-BE49-F238E27FC236}">
                <a16:creationId xmlns:a16="http://schemas.microsoft.com/office/drawing/2014/main" id="{1C960E17-BD82-4FEE-A0D6-553FB52EFCF9}"/>
              </a:ext>
            </a:extLst>
          </p:cNvPr>
          <p:cNvSpPr/>
          <p:nvPr/>
        </p:nvSpPr>
        <p:spPr>
          <a:xfrm>
            <a:off x="105311" y="-14499"/>
            <a:ext cx="12078955" cy="1354217"/>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nl-NL" sz="5400" b="1" spc="50" dirty="0">
                <a:ln w="19050"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STEPPING STONES </a:t>
            </a:r>
          </a:p>
          <a:p>
            <a:pPr algn="ctr"/>
            <a:r>
              <a:rPr lang="nl-NL" sz="2800" b="1" spc="50" dirty="0">
                <a:ln w="3175" cmpd="sng">
                  <a:solidFill>
                    <a:srgbClr val="FF0000"/>
                  </a:solidFill>
                  <a:prstDash val="solid"/>
                </a:ln>
                <a:solidFill>
                  <a:srgbClr val="70AD47">
                    <a:tint val="1000"/>
                  </a:srgbClr>
                </a:solidFill>
                <a:effectLst>
                  <a:glow rad="38100">
                    <a:schemeClr val="accent1">
                      <a:alpha val="40000"/>
                    </a:schemeClr>
                  </a:glow>
                </a:effectLst>
                <a:latin typeface="BankGothic Md BT" panose="020B0807020203060204" pitchFamily="34" charset="0"/>
              </a:rPr>
              <a:t>Waardevol Werk In Wijk &amp; Stad</a:t>
            </a:r>
          </a:p>
        </p:txBody>
      </p:sp>
      <mc:AlternateContent xmlns:mc="http://schemas.openxmlformats.org/markup-compatibility/2006" xmlns:am3d="http://schemas.microsoft.com/office/drawing/2017/model3d">
        <mc:Choice Requires="am3d">
          <p:graphicFrame>
            <p:nvGraphicFramePr>
              <p:cNvPr id="52" name="3D-model 51" descr="Flagstone - round">
                <a:extLst>
                  <a:ext uri="{FF2B5EF4-FFF2-40B4-BE49-F238E27FC236}">
                    <a16:creationId xmlns:a16="http://schemas.microsoft.com/office/drawing/2014/main" id="{655FBA17-5574-4BB6-8CEA-C8D276D2DDAE}"/>
                  </a:ext>
                </a:extLst>
              </p:cNvPr>
              <p:cNvGraphicFramePr>
                <a:graphicFrameLocks noChangeAspect="1"/>
              </p:cNvGraphicFramePr>
              <p:nvPr>
                <p:extLst/>
              </p:nvPr>
            </p:nvGraphicFramePr>
            <p:xfrm>
              <a:off x="9424169" y="6234618"/>
              <a:ext cx="1051390" cy="519653"/>
            </p:xfrm>
            <a:graphic>
              <a:graphicData uri="http://schemas.microsoft.com/office/drawing/2017/model3d">
                <am3d:model3d r:embed="rId2">
                  <am3d:spPr>
                    <a:xfrm>
                      <a:off x="0" y="0"/>
                      <a:ext cx="1051390" cy="51965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992930" ay="-719891" az="-212077"/>
                    <am3d:postTrans dx="0" dy="0" dz="0"/>
                  </am3d:trans>
                  <am3d:raster rName="Office3DRenderer" rVer="16.0.8326">
                    <am3d:blip r:embed="rId19"/>
                  </am3d:raster>
                  <am3d:objViewport viewportSz="136559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2" name="3D-model 51" descr="Flagstone - round">
                <a:extLst>
                  <a:ext uri="{FF2B5EF4-FFF2-40B4-BE49-F238E27FC236}">
                    <a16:creationId xmlns:a16="http://schemas.microsoft.com/office/drawing/2014/main" id="{655FBA17-5574-4BB6-8CEA-C8D276D2DDAE}"/>
                  </a:ext>
                </a:extLst>
              </p:cNvPr>
              <p:cNvPicPr>
                <a:picLocks noGrp="1" noRot="1" noChangeAspect="1" noMove="1" noResize="1" noEditPoints="1" noAdjustHandles="1" noChangeArrowheads="1" noChangeShapeType="1" noCrop="1"/>
              </p:cNvPicPr>
              <p:nvPr/>
            </p:nvPicPr>
            <p:blipFill>
              <a:blip r:embed="rId20"/>
              <a:stretch>
                <a:fillRect/>
              </a:stretch>
            </p:blipFill>
            <p:spPr>
              <a:xfrm>
                <a:off x="9424169" y="6234618"/>
                <a:ext cx="1051390" cy="51965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3" name="3D-model 52" descr="Flagstone - round">
                <a:extLst>
                  <a:ext uri="{FF2B5EF4-FFF2-40B4-BE49-F238E27FC236}">
                    <a16:creationId xmlns:a16="http://schemas.microsoft.com/office/drawing/2014/main" id="{031DC2A5-6F98-4C54-83AF-F4DDFB20A714}"/>
                  </a:ext>
                </a:extLst>
              </p:cNvPr>
              <p:cNvGraphicFramePr>
                <a:graphicFrameLocks noChangeAspect="1"/>
              </p:cNvGraphicFramePr>
              <p:nvPr>
                <p:extLst/>
              </p:nvPr>
            </p:nvGraphicFramePr>
            <p:xfrm>
              <a:off x="10171304" y="4849296"/>
              <a:ext cx="626142" cy="231263"/>
            </p:xfrm>
            <a:graphic>
              <a:graphicData uri="http://schemas.microsoft.com/office/drawing/2017/model3d">
                <am3d:model3d r:embed="rId2">
                  <am3d:spPr>
                    <a:xfrm>
                      <a:off x="0" y="0"/>
                      <a:ext cx="626142" cy="231263"/>
                    </a:xfrm>
                    <a:prstGeom prst="rect">
                      <a:avLst/>
                    </a:prstGeom>
                    <a:scene3d>
                      <a:camera prst="orthographicFront"/>
                      <a:lightRig rig="threePt" dir="t"/>
                    </a:scene3d>
                    <a:sp3d extrusionH="76200" prstMaterial="matte">
                      <a:bevelB prst="angle"/>
                    </a:sp3d>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0023940" ay="265067" az="10739195"/>
                    <am3d:postTrans dx="0" dy="0" dz="0"/>
                  </am3d:trans>
                  <am3d:raster rName="Office3DRenderer" rVer="16.0.8326">
                    <am3d:blip r:embed="rId21"/>
                  </am3d:raster>
                  <am3d:objViewport viewportSz="7969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3" name="3D-model 52" descr="Flagstone - round">
                <a:extLst>
                  <a:ext uri="{FF2B5EF4-FFF2-40B4-BE49-F238E27FC236}">
                    <a16:creationId xmlns:a16="http://schemas.microsoft.com/office/drawing/2014/main" id="{031DC2A5-6F98-4C54-83AF-F4DDFB20A714}"/>
                  </a:ext>
                </a:extLst>
              </p:cNvPr>
              <p:cNvPicPr>
                <a:picLocks noGrp="1" noRot="1" noChangeAspect="1" noMove="1" noResize="1" noEditPoints="1" noAdjustHandles="1" noChangeArrowheads="1" noChangeShapeType="1" noCrop="1"/>
              </p:cNvPicPr>
              <p:nvPr/>
            </p:nvPicPr>
            <p:blipFill>
              <a:blip r:embed="rId22"/>
              <a:stretch>
                <a:fillRect/>
              </a:stretch>
            </p:blipFill>
            <p:spPr>
              <a:xfrm>
                <a:off x="10171304" y="4849296"/>
                <a:ext cx="626142" cy="231263"/>
              </a:xfrm>
              <a:prstGeom prst="rect">
                <a:avLst/>
              </a:prstGeom>
              <a:scene3d>
                <a:camera prst="orthographicFront"/>
                <a:lightRig rig="threePt" dir="t"/>
              </a:scene3d>
              <a:sp3d extrusionH="76200" prstMaterial="matte">
                <a:bevelB prst="angle"/>
              </a:sp3d>
            </p:spPr>
          </p:pic>
        </mc:Fallback>
      </mc:AlternateContent>
      <mc:AlternateContent xmlns:mc="http://schemas.openxmlformats.org/markup-compatibility/2006" xmlns:am3d="http://schemas.microsoft.com/office/drawing/2017/model3d">
        <mc:Choice Requires="am3d">
          <p:graphicFrame>
            <p:nvGraphicFramePr>
              <p:cNvPr id="54" name="3D-model 53" descr="Flagstone - round">
                <a:extLst>
                  <a:ext uri="{FF2B5EF4-FFF2-40B4-BE49-F238E27FC236}">
                    <a16:creationId xmlns:a16="http://schemas.microsoft.com/office/drawing/2014/main" id="{D7998F69-2C95-4082-9C01-348B6C356F23}"/>
                  </a:ext>
                </a:extLst>
              </p:cNvPr>
              <p:cNvGraphicFramePr>
                <a:graphicFrameLocks noChangeAspect="1"/>
              </p:cNvGraphicFramePr>
              <p:nvPr>
                <p:extLst/>
              </p:nvPr>
            </p:nvGraphicFramePr>
            <p:xfrm>
              <a:off x="5786334" y="6079409"/>
              <a:ext cx="937205" cy="399984"/>
            </p:xfrm>
            <a:graphic>
              <a:graphicData uri="http://schemas.microsoft.com/office/drawing/2017/model3d">
                <am3d:model3d r:embed="rId2">
                  <am3d:spPr>
                    <a:xfrm>
                      <a:off x="0" y="0"/>
                      <a:ext cx="937205" cy="399984"/>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1732650" ay="3883818" az="1590450"/>
                    <am3d:postTrans dx="0" dy="0" dz="0"/>
                  </am3d:trans>
                  <am3d:raster rName="Office3DRenderer" rVer="16.0.8326">
                    <am3d:blip r:embed="rId20"/>
                  </am3d:raster>
                  <am3d:objViewport viewportSz="12570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4" name="3D-model 53" descr="Flagstone - round">
                <a:extLst>
                  <a:ext uri="{FF2B5EF4-FFF2-40B4-BE49-F238E27FC236}">
                    <a16:creationId xmlns:a16="http://schemas.microsoft.com/office/drawing/2014/main" id="{D7998F69-2C95-4082-9C01-348B6C356F23}"/>
                  </a:ext>
                </a:extLst>
              </p:cNvPr>
              <p:cNvPicPr>
                <a:picLocks noGrp="1" noRot="1" noChangeAspect="1" noMove="1" noResize="1" noEditPoints="1" noAdjustHandles="1" noChangeArrowheads="1" noChangeShapeType="1" noCrop="1"/>
              </p:cNvPicPr>
              <p:nvPr/>
            </p:nvPicPr>
            <p:blipFill>
              <a:blip r:embed="rId24"/>
              <a:stretch>
                <a:fillRect/>
              </a:stretch>
            </p:blipFill>
            <p:spPr>
              <a:xfrm>
                <a:off x="5786334" y="6079409"/>
                <a:ext cx="937205" cy="399984"/>
              </a:xfrm>
              <a:prstGeom prst="rect">
                <a:avLst/>
              </a:prstGeom>
            </p:spPr>
          </p:pic>
        </mc:Fallback>
      </mc:AlternateContent>
      <p:grpSp>
        <p:nvGrpSpPr>
          <p:cNvPr id="63" name="Groep 62">
            <a:extLst>
              <a:ext uri="{FF2B5EF4-FFF2-40B4-BE49-F238E27FC236}">
                <a16:creationId xmlns:a16="http://schemas.microsoft.com/office/drawing/2014/main" id="{D0B86D81-8D47-4D99-B8D8-468E9D87A54F}"/>
              </a:ext>
            </a:extLst>
          </p:cNvPr>
          <p:cNvGrpSpPr/>
          <p:nvPr/>
        </p:nvGrpSpPr>
        <p:grpSpPr>
          <a:xfrm>
            <a:off x="105310" y="1457831"/>
            <a:ext cx="11106422" cy="3615074"/>
            <a:chOff x="391676" y="1328782"/>
            <a:chExt cx="11239911" cy="3730441"/>
          </a:xfrm>
        </p:grpSpPr>
        <p:sp>
          <p:nvSpPr>
            <p:cNvPr id="58" name="Ovaal 57">
              <a:extLst>
                <a:ext uri="{FF2B5EF4-FFF2-40B4-BE49-F238E27FC236}">
                  <a16:creationId xmlns:a16="http://schemas.microsoft.com/office/drawing/2014/main" id="{7667881A-DE0C-458E-BBE3-1CBB8AB8F898}"/>
                </a:ext>
              </a:extLst>
            </p:cNvPr>
            <p:cNvSpPr/>
            <p:nvPr/>
          </p:nvSpPr>
          <p:spPr>
            <a:xfrm>
              <a:off x="391676" y="1605822"/>
              <a:ext cx="2691579" cy="1836033"/>
            </a:xfrm>
            <a:prstGeom prst="ellipse">
              <a:avLst/>
            </a:prstGeom>
            <a:blipFill>
              <a:blip r:embed="rId25"/>
              <a:tile tx="0" ty="0" sx="100000" sy="100000" flip="none" algn="tl"/>
            </a:blipFill>
            <a:effectLst>
              <a:outerShdw blurRad="50800" dist="38100" dir="3180000" algn="tl" rotWithShape="0">
                <a:prstClr val="black">
                  <a:alpha val="71000"/>
                </a:prstClr>
              </a:outerShdw>
            </a:effectLst>
            <a:scene3d>
              <a:camera prst="obliqueTopLeft"/>
              <a:lightRig rig="threePt" dir="t"/>
            </a:scene3d>
            <a:sp3d extrusionH="76200" contourW="12700" prstMaterial="powder">
              <a:bevelT w="114300" prst="artDeco"/>
              <a:extrusionClr>
                <a:schemeClr val="accent1">
                  <a:lumMod val="75000"/>
                </a:schemeClr>
              </a:extrusionClr>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7030A0"/>
                  </a:solidFill>
                </a:rPr>
                <a:t>STAP</a:t>
              </a:r>
            </a:p>
            <a:p>
              <a:pPr algn="ctr"/>
              <a:r>
                <a:rPr lang="nl-NL" sz="2000" b="1" dirty="0">
                  <a:solidFill>
                    <a:srgbClr val="7030A0"/>
                  </a:solidFill>
                </a:rPr>
                <a:t>Herstel -</a:t>
              </a:r>
              <a:r>
                <a:rPr lang="nl-NL" sz="2000" b="1" dirty="0" err="1">
                  <a:solidFill>
                    <a:srgbClr val="7030A0"/>
                  </a:solidFill>
                </a:rPr>
                <a:t>Ervarings</a:t>
              </a:r>
              <a:endParaRPr lang="nl-NL" sz="2000" b="1" dirty="0">
                <a:solidFill>
                  <a:srgbClr val="7030A0"/>
                </a:solidFill>
              </a:endParaRPr>
            </a:p>
            <a:p>
              <a:pPr algn="ctr"/>
              <a:r>
                <a:rPr lang="nl-NL" sz="2000" b="1" dirty="0">
                  <a:solidFill>
                    <a:srgbClr val="7030A0"/>
                  </a:solidFill>
                </a:rPr>
                <a:t>Cursus</a:t>
              </a:r>
            </a:p>
            <a:p>
              <a:pPr algn="ctr"/>
              <a:endParaRPr lang="nl-NL" dirty="0"/>
            </a:p>
          </p:txBody>
        </p:sp>
        <p:sp>
          <p:nvSpPr>
            <p:cNvPr id="62" name="Rechthoek: afgeronde hoeken 61">
              <a:extLst>
                <a:ext uri="{FF2B5EF4-FFF2-40B4-BE49-F238E27FC236}">
                  <a16:creationId xmlns:a16="http://schemas.microsoft.com/office/drawing/2014/main" id="{2B83B2C7-B2D6-4B3E-8843-70077782ED43}"/>
                </a:ext>
              </a:extLst>
            </p:cNvPr>
            <p:cNvSpPr/>
            <p:nvPr/>
          </p:nvSpPr>
          <p:spPr>
            <a:xfrm>
              <a:off x="3219110" y="1328782"/>
              <a:ext cx="8412477" cy="3730441"/>
            </a:xfrm>
            <a:prstGeom prst="roundRect">
              <a:avLst/>
            </a:prstGeom>
            <a:solidFill>
              <a:schemeClr val="bg1"/>
            </a:solid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nl-NL" sz="2400" b="1" dirty="0">
                  <a:solidFill>
                    <a:srgbClr val="7030A0"/>
                  </a:solidFill>
                </a:rPr>
                <a:t>STAP Herstel – Ervaringscursus</a:t>
              </a:r>
            </a:p>
            <a:p>
              <a:pPr marL="285750" indent="-285750">
                <a:buFont typeface="Wingdings" panose="05000000000000000000" pitchFamily="2" charset="2"/>
                <a:buChar char="Ø"/>
              </a:pPr>
              <a:r>
                <a:rPr lang="nl-NL" b="1" dirty="0">
                  <a:solidFill>
                    <a:srgbClr val="7030A0"/>
                  </a:solidFill>
                </a:rPr>
                <a:t>Wat: </a:t>
              </a:r>
              <a:r>
                <a:rPr lang="nl-NL" dirty="0">
                  <a:solidFill>
                    <a:srgbClr val="7030A0"/>
                  </a:solidFill>
                </a:rPr>
                <a:t>Je volgt cursus Herstellen doe je zelf bij Herstelacademie dit zijn</a:t>
              </a:r>
              <a:r>
                <a:rPr lang="nl-NL" b="1" dirty="0">
                  <a:solidFill>
                    <a:srgbClr val="7030A0"/>
                  </a:solidFill>
                </a:rPr>
                <a:t> </a:t>
              </a:r>
              <a:r>
                <a:rPr lang="nl-NL" dirty="0">
                  <a:solidFill>
                    <a:srgbClr val="7030A0"/>
                  </a:solidFill>
                </a:rPr>
                <a:t>12 lessen in groepsverband. </a:t>
              </a:r>
            </a:p>
            <a:p>
              <a:pPr marL="285750" indent="-285750">
                <a:buFont typeface="Wingdings" panose="05000000000000000000" pitchFamily="2" charset="2"/>
                <a:buChar char="Ø"/>
              </a:pPr>
              <a:r>
                <a:rPr lang="nl-NL" b="1" dirty="0">
                  <a:solidFill>
                    <a:srgbClr val="7030A0"/>
                  </a:solidFill>
                </a:rPr>
                <a:t>Doel: </a:t>
              </a:r>
              <a:r>
                <a:rPr lang="nl-NL" dirty="0">
                  <a:solidFill>
                    <a:srgbClr val="7030A0"/>
                  </a:solidFill>
                </a:rPr>
                <a:t>Je kennis en begrip over herstel vergroten. Herkenning, erkenning en steun van anderen ervaren in je herstelproces. En je eigen kracht hervinden.</a:t>
              </a:r>
            </a:p>
            <a:p>
              <a:pPr marL="285750" indent="-285750">
                <a:buFont typeface="Wingdings" panose="05000000000000000000" pitchFamily="2" charset="2"/>
                <a:buChar char="Ø"/>
              </a:pPr>
              <a:endParaRPr lang="nl-NL" b="1" dirty="0">
                <a:solidFill>
                  <a:srgbClr val="7030A0"/>
                </a:solidFill>
              </a:endParaRPr>
            </a:p>
            <a:p>
              <a:pPr marL="285750" indent="-285750">
                <a:buFont typeface="Wingdings" panose="05000000000000000000" pitchFamily="2" charset="2"/>
                <a:buChar char="Ø"/>
              </a:pPr>
              <a:r>
                <a:rPr lang="nl-NL" b="1" dirty="0">
                  <a:solidFill>
                    <a:srgbClr val="7030A0"/>
                  </a:solidFill>
                </a:rPr>
                <a:t>Begeleiding: </a:t>
              </a:r>
              <a:r>
                <a:rPr lang="nl-NL" dirty="0">
                  <a:solidFill>
                    <a:srgbClr val="7030A0"/>
                  </a:solidFill>
                </a:rPr>
                <a:t> Trainer van de cursus en je medecursisten</a:t>
              </a:r>
            </a:p>
            <a:p>
              <a:pPr marL="285750" indent="-285750">
                <a:buFont typeface="Wingdings" panose="05000000000000000000" pitchFamily="2" charset="2"/>
                <a:buChar char="Ø"/>
              </a:pPr>
              <a:r>
                <a:rPr lang="nl-NL" b="1" dirty="0">
                  <a:solidFill>
                    <a:srgbClr val="7030A0"/>
                  </a:solidFill>
                </a:rPr>
                <a:t>Financiering: </a:t>
              </a:r>
              <a:r>
                <a:rPr lang="nl-NL" dirty="0">
                  <a:solidFill>
                    <a:srgbClr val="7030A0"/>
                  </a:solidFill>
                </a:rPr>
                <a:t>WMO </a:t>
              </a:r>
            </a:p>
            <a:p>
              <a:pPr marL="285750" indent="-285750">
                <a:buFont typeface="Wingdings" panose="05000000000000000000" pitchFamily="2" charset="2"/>
                <a:buChar char="Ø"/>
              </a:pPr>
              <a:r>
                <a:rPr lang="nl-NL" b="1" dirty="0">
                  <a:solidFill>
                    <a:srgbClr val="7030A0"/>
                  </a:solidFill>
                </a:rPr>
                <a:t>Kosten: </a:t>
              </a:r>
              <a:r>
                <a:rPr lang="nl-NL" dirty="0">
                  <a:solidFill>
                    <a:srgbClr val="7030A0"/>
                  </a:solidFill>
                </a:rPr>
                <a:t> Gratis</a:t>
              </a:r>
            </a:p>
          </p:txBody>
        </p:sp>
      </p:grpSp>
      <mc:AlternateContent xmlns:mc="http://schemas.openxmlformats.org/markup-compatibility/2006" xmlns:am3d="http://schemas.microsoft.com/office/drawing/2017/model3d">
        <mc:Choice Requires="am3d">
          <p:graphicFrame>
            <p:nvGraphicFramePr>
              <p:cNvPr id="25" name="3D-model 24" descr="Flagstone - round">
                <a:extLst>
                  <a:ext uri="{FF2B5EF4-FFF2-40B4-BE49-F238E27FC236}">
                    <a16:creationId xmlns:a16="http://schemas.microsoft.com/office/drawing/2014/main" id="{9DD0DC9A-A4A4-4951-88B9-C5285C2705EE}"/>
                  </a:ext>
                </a:extLst>
              </p:cNvPr>
              <p:cNvGraphicFramePr>
                <a:graphicFrameLocks noChangeAspect="1"/>
              </p:cNvGraphicFramePr>
              <p:nvPr>
                <p:extLst>
                  <p:ext uri="{D42A27DB-BD31-4B8C-83A1-F6EECF244321}">
                    <p14:modId xmlns:p14="http://schemas.microsoft.com/office/powerpoint/2010/main" val="36440935"/>
                  </p:ext>
                </p:extLst>
              </p:nvPr>
            </p:nvGraphicFramePr>
            <p:xfrm>
              <a:off x="2122771" y="5326939"/>
              <a:ext cx="1226570" cy="534703"/>
            </p:xfrm>
            <a:graphic>
              <a:graphicData uri="http://schemas.microsoft.com/office/drawing/2017/model3d">
                <am3d:model3d r:embed="rId2">
                  <am3d:spPr>
                    <a:xfrm>
                      <a:off x="0" y="0"/>
                      <a:ext cx="1226570" cy="53470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38050" ay="449465" az="111437"/>
                    <am3d:postTrans dx="0" dy="0" dz="0"/>
                  </am3d:trans>
                  <am3d:raster rName="Office3DRenderer" rVer="16.0.8326">
                    <am3d:blip r:embed="rId11"/>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5" name="3D-model 24" descr="Flagstone - round">
                <a:extLst>
                  <a:ext uri="{FF2B5EF4-FFF2-40B4-BE49-F238E27FC236}">
                    <a16:creationId xmlns:a16="http://schemas.microsoft.com/office/drawing/2014/main" id="{9DD0DC9A-A4A4-4951-88B9-C5285C2705EE}"/>
                  </a:ext>
                </a:extLst>
              </p:cNvPr>
              <p:cNvPicPr>
                <a:picLocks noGrp="1" noRot="1" noChangeAspect="1" noMove="1" noResize="1" noEditPoints="1" noAdjustHandles="1" noChangeArrowheads="1" noChangeShapeType="1" noCrop="1"/>
              </p:cNvPicPr>
              <p:nvPr/>
            </p:nvPicPr>
            <p:blipFill>
              <a:blip r:embed="rId12"/>
              <a:stretch>
                <a:fillRect/>
              </a:stretch>
            </p:blipFill>
            <p:spPr>
              <a:xfrm>
                <a:off x="2122771" y="5326939"/>
                <a:ext cx="1226570" cy="53470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26" name="3D-model 25" descr="Flagstone - round">
                <a:extLst>
                  <a:ext uri="{FF2B5EF4-FFF2-40B4-BE49-F238E27FC236}">
                    <a16:creationId xmlns:a16="http://schemas.microsoft.com/office/drawing/2014/main" id="{D127CA96-CCEA-4053-827C-5AB59D200EC8}"/>
                  </a:ext>
                </a:extLst>
              </p:cNvPr>
              <p:cNvGraphicFramePr>
                <a:graphicFrameLocks noChangeAspect="1"/>
              </p:cNvGraphicFramePr>
              <p:nvPr>
                <p:extLst>
                  <p:ext uri="{D42A27DB-BD31-4B8C-83A1-F6EECF244321}">
                    <p14:modId xmlns:p14="http://schemas.microsoft.com/office/powerpoint/2010/main" val="741089618"/>
                  </p:ext>
                </p:extLst>
              </p:nvPr>
            </p:nvGraphicFramePr>
            <p:xfrm>
              <a:off x="3488253" y="5389263"/>
              <a:ext cx="1226570" cy="534703"/>
            </p:xfrm>
            <a:graphic>
              <a:graphicData uri="http://schemas.microsoft.com/office/drawing/2017/model3d">
                <am3d:model3d r:embed="rId2">
                  <am3d:spPr>
                    <a:xfrm>
                      <a:off x="0" y="0"/>
                      <a:ext cx="1226570" cy="53470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38050" ay="449465" az="111437"/>
                    <am3d:postTrans dx="0" dy="0" dz="0"/>
                  </am3d:trans>
                  <am3d:raster rName="Office3DRenderer" rVer="16.0.8326">
                    <am3d:blip r:embed="rId11"/>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6" name="3D-model 25" descr="Flagstone - round">
                <a:extLst>
                  <a:ext uri="{FF2B5EF4-FFF2-40B4-BE49-F238E27FC236}">
                    <a16:creationId xmlns:a16="http://schemas.microsoft.com/office/drawing/2014/main" id="{D127CA96-CCEA-4053-827C-5AB59D200EC8}"/>
                  </a:ext>
                </a:extLst>
              </p:cNvPr>
              <p:cNvPicPr>
                <a:picLocks noGrp="1" noRot="1" noChangeAspect="1" noMove="1" noResize="1" noEditPoints="1" noAdjustHandles="1" noChangeArrowheads="1" noChangeShapeType="1" noCrop="1"/>
              </p:cNvPicPr>
              <p:nvPr/>
            </p:nvPicPr>
            <p:blipFill>
              <a:blip r:embed="rId32"/>
              <a:stretch>
                <a:fillRect/>
              </a:stretch>
            </p:blipFill>
            <p:spPr>
              <a:xfrm>
                <a:off x="3488253" y="5389263"/>
                <a:ext cx="1226570" cy="534703"/>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27" name="3D-model 26" descr="Flagstone - round">
                <a:extLst>
                  <a:ext uri="{FF2B5EF4-FFF2-40B4-BE49-F238E27FC236}">
                    <a16:creationId xmlns:a16="http://schemas.microsoft.com/office/drawing/2014/main" id="{86A94FDE-9EAE-4DA5-9630-DEF8856AB54A}"/>
                  </a:ext>
                </a:extLst>
              </p:cNvPr>
              <p:cNvGraphicFramePr>
                <a:graphicFrameLocks noChangeAspect="1"/>
              </p:cNvGraphicFramePr>
              <p:nvPr>
                <p:extLst>
                  <p:ext uri="{D42A27DB-BD31-4B8C-83A1-F6EECF244321}">
                    <p14:modId xmlns:p14="http://schemas.microsoft.com/office/powerpoint/2010/main" val="487984929"/>
                  </p:ext>
                </p:extLst>
              </p:nvPr>
            </p:nvGraphicFramePr>
            <p:xfrm>
              <a:off x="6715098" y="5717597"/>
              <a:ext cx="1226570" cy="534703"/>
            </p:xfrm>
            <a:graphic>
              <a:graphicData uri="http://schemas.microsoft.com/office/drawing/2017/model3d">
                <am3d:model3d r:embed="rId2">
                  <am3d:spPr>
                    <a:xfrm>
                      <a:off x="0" y="0"/>
                      <a:ext cx="1226570" cy="534703"/>
                    </a:xfrm>
                    <a:prstGeom prst="rect">
                      <a:avLst/>
                    </a:prstGeom>
                  </am3d:spPr>
                  <am3d:camera>
                    <am3d:pos x="0" y="0" z="66323480"/>
                    <am3d:up dx="0" dy="36000000" dz="0"/>
                    <am3d:lookAt x="0" y="0" z="0"/>
                    <am3d:perspective fov="2700000"/>
                  </am3d:camera>
                  <am3d:trans>
                    <am3d:meterPerModelUnit n="10235342" d="1000000"/>
                    <am3d:preTrans dx="158170" dy="-1700102" dz="90582"/>
                    <am3d:scale>
                      <am3d:sx n="1000000" d="1000000"/>
                      <am3d:sy n="1000000" d="1000000"/>
                      <am3d:sz n="1000000" d="1000000"/>
                    </am3d:scale>
                    <am3d:rot ax="838050" ay="449465" az="111437"/>
                    <am3d:postTrans dx="0" dy="0" dz="0"/>
                  </am3d:trans>
                  <am3d:raster rName="Office3DRenderer" rVer="16.0.8326">
                    <am3d:blip r:embed="rId32"/>
                  </am3d:raster>
                  <am3d:objViewport viewportSz="16639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7" name="3D-model 26" descr="Flagstone - round">
                <a:extLst>
                  <a:ext uri="{FF2B5EF4-FFF2-40B4-BE49-F238E27FC236}">
                    <a16:creationId xmlns:a16="http://schemas.microsoft.com/office/drawing/2014/main" id="{86A94FDE-9EAE-4DA5-9630-DEF8856AB54A}"/>
                  </a:ext>
                </a:extLst>
              </p:cNvPr>
              <p:cNvPicPr>
                <a:picLocks noGrp="1" noRot="1" noChangeAspect="1" noMove="1" noResize="1" noEditPoints="1" noAdjustHandles="1" noChangeArrowheads="1" noChangeShapeType="1" noCrop="1"/>
              </p:cNvPicPr>
              <p:nvPr/>
            </p:nvPicPr>
            <p:blipFill>
              <a:blip r:embed="rId32"/>
              <a:stretch>
                <a:fillRect/>
              </a:stretch>
            </p:blipFill>
            <p:spPr>
              <a:xfrm>
                <a:off x="6715098" y="5717597"/>
                <a:ext cx="1226570" cy="534703"/>
              </a:xfrm>
              <a:prstGeom prst="rect">
                <a:avLst/>
              </a:prstGeom>
            </p:spPr>
          </p:pic>
        </mc:Fallback>
      </mc:AlternateContent>
      <p:pic>
        <p:nvPicPr>
          <p:cNvPr id="24" name="Afbeelding 23">
            <a:extLst>
              <a:ext uri="{FF2B5EF4-FFF2-40B4-BE49-F238E27FC236}">
                <a16:creationId xmlns:a16="http://schemas.microsoft.com/office/drawing/2014/main" id="{3C22497B-7FE7-4E6F-8FBA-AA074D93446D}"/>
              </a:ext>
            </a:extLst>
          </p:cNvPr>
          <p:cNvPicPr>
            <a:picLocks noChangeAspect="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327686" y="5135051"/>
            <a:ext cx="1152481" cy="536341"/>
          </a:xfrm>
          <a:prstGeom prst="rect">
            <a:avLst/>
          </a:prstGeom>
        </p:spPr>
      </p:pic>
    </p:spTree>
    <p:extLst>
      <p:ext uri="{BB962C8B-B14F-4D97-AF65-F5344CB8AC3E}">
        <p14:creationId xmlns:p14="http://schemas.microsoft.com/office/powerpoint/2010/main" val="237151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639</TotalTime>
  <Words>1900</Words>
  <Application>Microsoft Office PowerPoint</Application>
  <PresentationFormat>Breedbeeld</PresentationFormat>
  <Paragraphs>249</Paragraphs>
  <Slides>21</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21</vt:i4>
      </vt:variant>
    </vt:vector>
  </HeadingPairs>
  <TitlesOfParts>
    <vt:vector size="27" baseType="lpstr">
      <vt:lpstr>Arial</vt:lpstr>
      <vt:lpstr>BankGothic Md BT</vt:lpstr>
      <vt:lpstr>Calibri</vt:lpstr>
      <vt:lpstr>Calibri Light</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Hubert-Jan de With</dc:creator>
  <cp:lastModifiedBy>Hubert-Jan de With</cp:lastModifiedBy>
  <cp:revision>76</cp:revision>
  <dcterms:created xsi:type="dcterms:W3CDTF">2022-05-13T18:40:30Z</dcterms:created>
  <dcterms:modified xsi:type="dcterms:W3CDTF">2022-12-12T15:55:26Z</dcterms:modified>
</cp:coreProperties>
</file>